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8"/>
  </p:notesMasterIdLst>
  <p:handoutMasterIdLst>
    <p:handoutMasterId r:id="rId19"/>
  </p:handoutMasterIdLst>
  <p:sldIdLst>
    <p:sldId id="289" r:id="rId2"/>
    <p:sldId id="284" r:id="rId3"/>
    <p:sldId id="290" r:id="rId4"/>
    <p:sldId id="271" r:id="rId5"/>
    <p:sldId id="260" r:id="rId6"/>
    <p:sldId id="287" r:id="rId7"/>
    <p:sldId id="256" r:id="rId8"/>
    <p:sldId id="292" r:id="rId9"/>
    <p:sldId id="277" r:id="rId10"/>
    <p:sldId id="275" r:id="rId11"/>
    <p:sldId id="257" r:id="rId12"/>
    <p:sldId id="274" r:id="rId13"/>
    <p:sldId id="270" r:id="rId14"/>
    <p:sldId id="276" r:id="rId15"/>
    <p:sldId id="293" r:id="rId16"/>
    <p:sldId id="291" r:id="rId17"/>
  </p:sldIdLst>
  <p:sldSz cx="9144000" cy="6858000" type="screen4x3"/>
  <p:notesSz cx="7099300" cy="10234613"/>
  <p:defaultTex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FFFFF"/>
    <a:srgbClr val="D5F4FF"/>
    <a:srgbClr val="CDFFFF"/>
    <a:srgbClr val="8BFFFF"/>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02" autoAdjust="0"/>
    <p:restoredTop sz="99187" autoAdjust="0"/>
  </p:normalViewPr>
  <p:slideViewPr>
    <p:cSldViewPr>
      <p:cViewPr varScale="1">
        <p:scale>
          <a:sx n="73" d="100"/>
          <a:sy n="73" d="100"/>
        </p:scale>
        <p:origin x="1830"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7" Type="http://schemas.openxmlformats.org/officeDocument/2006/relationships/slide" Target="slides/slide14.xml"/><Relationship Id="rId2" Type="http://schemas.openxmlformats.org/officeDocument/2006/relationships/slide" Target="slides/slide7.xml"/><Relationship Id="rId1" Type="http://schemas.openxmlformats.org/officeDocument/2006/relationships/slide" Target="slides/slide4.xml"/><Relationship Id="rId6" Type="http://schemas.openxmlformats.org/officeDocument/2006/relationships/slide" Target="slides/slide13.xml"/><Relationship Id="rId5" Type="http://schemas.openxmlformats.org/officeDocument/2006/relationships/slide" Target="slides/slide12.xml"/><Relationship Id="rId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1026">
            <a:extLst>
              <a:ext uri="{FF2B5EF4-FFF2-40B4-BE49-F238E27FC236}">
                <a16:creationId xmlns:a16="http://schemas.microsoft.com/office/drawing/2014/main" id="{9046BB9A-7F49-4B72-8307-34C12C9FFA4D}"/>
              </a:ext>
            </a:extLst>
          </p:cNvPr>
          <p:cNvSpPr>
            <a:spLocks noGrp="1" noChangeArrowheads="1"/>
          </p:cNvSpPr>
          <p:nvPr>
            <p:ph type="hdr" sz="quarter"/>
          </p:nvPr>
        </p:nvSpPr>
        <p:spPr bwMode="auto">
          <a:xfrm>
            <a:off x="0" y="0"/>
            <a:ext cx="3074988"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04" tIns="49503" rIns="99004" bIns="49503" numCol="1" anchor="t" anchorCtr="0" compatLnSpc="1">
            <a:prstTxWarp prst="textNoShape">
              <a:avLst/>
            </a:prstTxWarp>
          </a:bodyPr>
          <a:lstStyle>
            <a:lvl1pPr algn="l" defTabSz="987425">
              <a:defRPr sz="1100"/>
            </a:lvl1pPr>
          </a:lstStyle>
          <a:p>
            <a:r>
              <a:rPr lang="da-DK" altLang="da-DK"/>
              <a:t>Information om AA til skoler m.m.</a:t>
            </a:r>
          </a:p>
        </p:txBody>
      </p:sp>
      <p:sp>
        <p:nvSpPr>
          <p:cNvPr id="74755" name="Rectangle 1027">
            <a:extLst>
              <a:ext uri="{FF2B5EF4-FFF2-40B4-BE49-F238E27FC236}">
                <a16:creationId xmlns:a16="http://schemas.microsoft.com/office/drawing/2014/main" id="{43B2C3F0-C99C-48C8-8424-A68D31D338D6}"/>
              </a:ext>
            </a:extLst>
          </p:cNvPr>
          <p:cNvSpPr>
            <a:spLocks noGrp="1" noChangeArrowheads="1"/>
          </p:cNvSpPr>
          <p:nvPr>
            <p:ph type="dt" sz="quarter" idx="1"/>
          </p:nvPr>
        </p:nvSpPr>
        <p:spPr bwMode="auto">
          <a:xfrm>
            <a:off x="4024313" y="0"/>
            <a:ext cx="3074987"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04" tIns="49503" rIns="99004" bIns="49503" numCol="1" anchor="t" anchorCtr="0" compatLnSpc="1">
            <a:prstTxWarp prst="textNoShape">
              <a:avLst/>
            </a:prstTxWarp>
          </a:bodyPr>
          <a:lstStyle>
            <a:lvl1pPr algn="r" defTabSz="987425">
              <a:defRPr sz="1100"/>
            </a:lvl1pPr>
          </a:lstStyle>
          <a:p>
            <a:r>
              <a:rPr lang="da-DK" altLang="da-DK"/>
              <a:t>12. maj 2012</a:t>
            </a:r>
          </a:p>
        </p:txBody>
      </p:sp>
      <p:sp>
        <p:nvSpPr>
          <p:cNvPr id="74756" name="Rectangle 1028">
            <a:extLst>
              <a:ext uri="{FF2B5EF4-FFF2-40B4-BE49-F238E27FC236}">
                <a16:creationId xmlns:a16="http://schemas.microsoft.com/office/drawing/2014/main" id="{A2EE0AE3-4682-405D-ADBC-DDE351FE114E}"/>
              </a:ext>
            </a:extLst>
          </p:cNvPr>
          <p:cNvSpPr>
            <a:spLocks noGrp="1" noChangeArrowheads="1"/>
          </p:cNvSpPr>
          <p:nvPr>
            <p:ph type="ftr" sz="quarter" idx="2"/>
          </p:nvPr>
        </p:nvSpPr>
        <p:spPr bwMode="auto">
          <a:xfrm>
            <a:off x="0" y="9725025"/>
            <a:ext cx="3074988"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04" tIns="49503" rIns="99004" bIns="49503" numCol="1" anchor="b" anchorCtr="0" compatLnSpc="1">
            <a:prstTxWarp prst="textNoShape">
              <a:avLst/>
            </a:prstTxWarp>
          </a:bodyPr>
          <a:lstStyle>
            <a:lvl1pPr algn="l" defTabSz="987425">
              <a:defRPr sz="1100"/>
            </a:lvl1pPr>
          </a:lstStyle>
          <a:p>
            <a:r>
              <a:rPr lang="da-DK" altLang="da-DK"/>
              <a:t>Godkendt på SK 2012</a:t>
            </a:r>
          </a:p>
        </p:txBody>
      </p:sp>
      <p:sp>
        <p:nvSpPr>
          <p:cNvPr id="74757" name="Rectangle 1029">
            <a:extLst>
              <a:ext uri="{FF2B5EF4-FFF2-40B4-BE49-F238E27FC236}">
                <a16:creationId xmlns:a16="http://schemas.microsoft.com/office/drawing/2014/main" id="{E5A51B92-A73F-45C8-A769-0F585E3C5004}"/>
              </a:ext>
            </a:extLst>
          </p:cNvPr>
          <p:cNvSpPr>
            <a:spLocks noGrp="1" noChangeArrowheads="1"/>
          </p:cNvSpPr>
          <p:nvPr>
            <p:ph type="sldNum" sz="quarter" idx="3"/>
          </p:nvPr>
        </p:nvSpPr>
        <p:spPr bwMode="auto">
          <a:xfrm>
            <a:off x="4024313" y="9725025"/>
            <a:ext cx="3074987"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04" tIns="49503" rIns="99004" bIns="49503" numCol="1" anchor="b" anchorCtr="0" compatLnSpc="1">
            <a:prstTxWarp prst="textNoShape">
              <a:avLst/>
            </a:prstTxWarp>
          </a:bodyPr>
          <a:lstStyle>
            <a:lvl1pPr algn="r" defTabSz="987425">
              <a:defRPr sz="1100"/>
            </a:lvl1pPr>
          </a:lstStyle>
          <a:p>
            <a:fld id="{9F076C07-07EB-468D-8473-4C9F5346E083}" type="slidenum">
              <a:rPr lang="da-DK" altLang="da-DK"/>
              <a:pPr/>
              <a:t>‹nr.›</a:t>
            </a:fld>
            <a:endParaRPr lang="da-DK" alt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AF9F8D62-D80F-49E7-BA4E-3E285D5DDFFF}"/>
              </a:ext>
            </a:extLst>
          </p:cNvPr>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35" tIns="46868" rIns="93735" bIns="46868" numCol="1" anchor="t" anchorCtr="0" compatLnSpc="1">
            <a:prstTxWarp prst="textNoShape">
              <a:avLst/>
            </a:prstTxWarp>
          </a:bodyPr>
          <a:lstStyle>
            <a:lvl1pPr algn="l" defTabSz="936625">
              <a:defRPr sz="1200"/>
            </a:lvl1pPr>
          </a:lstStyle>
          <a:p>
            <a:r>
              <a:rPr lang="da-DK" altLang="da-DK"/>
              <a:t>Information om AA til skoler m.m.</a:t>
            </a:r>
          </a:p>
        </p:txBody>
      </p:sp>
      <p:sp>
        <p:nvSpPr>
          <p:cNvPr id="89091" name="Rectangle 3">
            <a:extLst>
              <a:ext uri="{FF2B5EF4-FFF2-40B4-BE49-F238E27FC236}">
                <a16:creationId xmlns:a16="http://schemas.microsoft.com/office/drawing/2014/main" id="{BAD7A5F3-09E7-4FED-B2DB-62A19886C898}"/>
              </a:ext>
            </a:extLst>
          </p:cNvPr>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35" tIns="46868" rIns="93735" bIns="46868" numCol="1" anchor="t" anchorCtr="0" compatLnSpc="1">
            <a:prstTxWarp prst="textNoShape">
              <a:avLst/>
            </a:prstTxWarp>
          </a:bodyPr>
          <a:lstStyle>
            <a:lvl1pPr algn="r" defTabSz="936625">
              <a:defRPr sz="1200"/>
            </a:lvl1pPr>
          </a:lstStyle>
          <a:p>
            <a:r>
              <a:rPr lang="da-DK" altLang="da-DK"/>
              <a:t>12. maj 2012</a:t>
            </a:r>
          </a:p>
        </p:txBody>
      </p:sp>
      <p:sp>
        <p:nvSpPr>
          <p:cNvPr id="89092" name="Rectangle 4">
            <a:extLst>
              <a:ext uri="{FF2B5EF4-FFF2-40B4-BE49-F238E27FC236}">
                <a16:creationId xmlns:a16="http://schemas.microsoft.com/office/drawing/2014/main" id="{487E3C55-6D45-4CB9-A564-563242F19DD8}"/>
              </a:ext>
            </a:extLst>
          </p:cNvPr>
          <p:cNvSpPr>
            <a:spLocks noRo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9093" name="Rectangle 5">
            <a:extLst>
              <a:ext uri="{FF2B5EF4-FFF2-40B4-BE49-F238E27FC236}">
                <a16:creationId xmlns:a16="http://schemas.microsoft.com/office/drawing/2014/main" id="{68BADEDF-7D4B-4DD2-BDCE-36AAAC4DB26E}"/>
              </a:ext>
            </a:extLst>
          </p:cNvPr>
          <p:cNvSpPr>
            <a:spLocks noGrp="1" noChangeArrowheads="1"/>
          </p:cNvSpPr>
          <p:nvPr>
            <p:ph type="body" sz="quarter" idx="3"/>
          </p:nvPr>
        </p:nvSpPr>
        <p:spPr bwMode="auto">
          <a:xfrm>
            <a:off x="709613" y="4860925"/>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35" tIns="46868" rIns="93735" bIns="46868" numCol="1" anchor="t" anchorCtr="0" compatLnSpc="1">
            <a:prstTxWarp prst="textNoShape">
              <a:avLst/>
            </a:prstTxWarp>
          </a:bodyPr>
          <a:lstStyle/>
          <a:p>
            <a:pPr lvl="0"/>
            <a:r>
              <a:rPr lang="da-DK" altLang="da-DK"/>
              <a:t>Klik for at redigere teksttypografierne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89094" name="Rectangle 6">
            <a:extLst>
              <a:ext uri="{FF2B5EF4-FFF2-40B4-BE49-F238E27FC236}">
                <a16:creationId xmlns:a16="http://schemas.microsoft.com/office/drawing/2014/main" id="{9E8C3505-C3B3-4250-B121-15CC96A3B1BE}"/>
              </a:ext>
            </a:extLst>
          </p:cNvPr>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35" tIns="46868" rIns="93735" bIns="46868" numCol="1" anchor="b" anchorCtr="0" compatLnSpc="1">
            <a:prstTxWarp prst="textNoShape">
              <a:avLst/>
            </a:prstTxWarp>
          </a:bodyPr>
          <a:lstStyle>
            <a:lvl1pPr algn="l" defTabSz="936625">
              <a:defRPr sz="1200"/>
            </a:lvl1pPr>
          </a:lstStyle>
          <a:p>
            <a:r>
              <a:rPr lang="da-DK" altLang="da-DK"/>
              <a:t>Godkendt på SK 2012</a:t>
            </a:r>
          </a:p>
        </p:txBody>
      </p:sp>
      <p:sp>
        <p:nvSpPr>
          <p:cNvPr id="89095" name="Rectangle 7">
            <a:extLst>
              <a:ext uri="{FF2B5EF4-FFF2-40B4-BE49-F238E27FC236}">
                <a16:creationId xmlns:a16="http://schemas.microsoft.com/office/drawing/2014/main" id="{60FCC121-7552-47F0-89C7-E70321895F36}"/>
              </a:ext>
            </a:extLst>
          </p:cNvPr>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35" tIns="46868" rIns="93735" bIns="46868" numCol="1" anchor="b" anchorCtr="0" compatLnSpc="1">
            <a:prstTxWarp prst="textNoShape">
              <a:avLst/>
            </a:prstTxWarp>
          </a:bodyPr>
          <a:lstStyle>
            <a:lvl1pPr algn="r" defTabSz="936625">
              <a:defRPr sz="1200"/>
            </a:lvl1pPr>
          </a:lstStyle>
          <a:p>
            <a:fld id="{6BADD5A6-5556-48D2-BAFB-069E717153B2}" type="slidenum">
              <a:rPr lang="da-DK" altLang="da-DK"/>
              <a:pPr/>
              <a:t>‹nr.›</a:t>
            </a:fld>
            <a:endParaRPr lang="da-DK" altLang="da-DK"/>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8007727-0B39-4E13-AAE4-84C097043F8F}"/>
              </a:ext>
            </a:extLst>
          </p:cNvPr>
          <p:cNvSpPr>
            <a:spLocks noGrp="1" noChangeArrowheads="1"/>
          </p:cNvSpPr>
          <p:nvPr>
            <p:ph type="hdr" sz="quarter"/>
          </p:nvPr>
        </p:nvSpPr>
        <p:spPr>
          <a:ln/>
        </p:spPr>
        <p:txBody>
          <a:bodyPr/>
          <a:lstStyle/>
          <a:p>
            <a:r>
              <a:rPr lang="da-DK" altLang="da-DK"/>
              <a:t>Information om AA til skoler m.m.</a:t>
            </a:r>
          </a:p>
        </p:txBody>
      </p:sp>
      <p:sp>
        <p:nvSpPr>
          <p:cNvPr id="5" name="Rectangle 3">
            <a:extLst>
              <a:ext uri="{FF2B5EF4-FFF2-40B4-BE49-F238E27FC236}">
                <a16:creationId xmlns:a16="http://schemas.microsoft.com/office/drawing/2014/main" id="{D2A87F94-D05F-425B-B976-28A42EC86CDD}"/>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FF8D4799-88F8-4851-9ABF-698B266560FF}"/>
              </a:ext>
            </a:extLst>
          </p:cNvPr>
          <p:cNvSpPr>
            <a:spLocks noGrp="1" noChangeArrowheads="1"/>
          </p:cNvSpPr>
          <p:nvPr>
            <p:ph type="ftr" sz="quarter" idx="4"/>
          </p:nvPr>
        </p:nvSpPr>
        <p:spPr>
          <a:ln/>
        </p:spPr>
        <p:txBody>
          <a:bodyPr/>
          <a:lstStyle/>
          <a:p>
            <a:r>
              <a:rPr lang="da-DK" altLang="da-DK"/>
              <a:t>Godkendt på SK 2012</a:t>
            </a:r>
          </a:p>
        </p:txBody>
      </p:sp>
      <p:sp>
        <p:nvSpPr>
          <p:cNvPr id="164866" name="Rectangle 2">
            <a:extLst>
              <a:ext uri="{FF2B5EF4-FFF2-40B4-BE49-F238E27FC236}">
                <a16:creationId xmlns:a16="http://schemas.microsoft.com/office/drawing/2014/main" id="{EDC78649-D7E5-488F-B486-6D7B470A76CC}"/>
              </a:ext>
            </a:extLst>
          </p:cNvPr>
          <p:cNvSpPr>
            <a:spLocks noRot="1" noChangeArrowheads="1" noTextEdit="1"/>
          </p:cNvSpPr>
          <p:nvPr>
            <p:ph type="sldImg"/>
          </p:nvPr>
        </p:nvSpPr>
        <p:spPr>
          <a:ln/>
        </p:spPr>
      </p:sp>
      <p:sp>
        <p:nvSpPr>
          <p:cNvPr id="164867" name="Rectangle 3">
            <a:extLst>
              <a:ext uri="{FF2B5EF4-FFF2-40B4-BE49-F238E27FC236}">
                <a16:creationId xmlns:a16="http://schemas.microsoft.com/office/drawing/2014/main" id="{E6380AD8-8A6F-4294-A45A-456DE4A8F173}"/>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DFE8949-EBFC-4DFA-8012-1F6BC0014D4C}"/>
              </a:ext>
            </a:extLst>
          </p:cNvPr>
          <p:cNvSpPr>
            <a:spLocks noGrp="1" noChangeArrowheads="1"/>
          </p:cNvSpPr>
          <p:nvPr>
            <p:ph type="hdr" sz="quarter"/>
          </p:nvPr>
        </p:nvSpPr>
        <p:spPr>
          <a:ln/>
        </p:spPr>
        <p:txBody>
          <a:bodyPr/>
          <a:lstStyle/>
          <a:p>
            <a:r>
              <a:rPr lang="da-DK" altLang="da-DK"/>
              <a:t>Information om AA til skoler m.m.</a:t>
            </a:r>
          </a:p>
        </p:txBody>
      </p:sp>
      <p:sp>
        <p:nvSpPr>
          <p:cNvPr id="5" name="Rectangle 3">
            <a:extLst>
              <a:ext uri="{FF2B5EF4-FFF2-40B4-BE49-F238E27FC236}">
                <a16:creationId xmlns:a16="http://schemas.microsoft.com/office/drawing/2014/main" id="{65763048-6F63-46D9-8A53-409F9187442A}"/>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5D4F8EDF-57A3-4A8E-8178-763AA4531174}"/>
              </a:ext>
            </a:extLst>
          </p:cNvPr>
          <p:cNvSpPr>
            <a:spLocks noGrp="1" noChangeArrowheads="1"/>
          </p:cNvSpPr>
          <p:nvPr>
            <p:ph type="ftr" sz="quarter" idx="4"/>
          </p:nvPr>
        </p:nvSpPr>
        <p:spPr>
          <a:ln/>
        </p:spPr>
        <p:txBody>
          <a:bodyPr/>
          <a:lstStyle/>
          <a:p>
            <a:r>
              <a:rPr lang="da-DK" altLang="da-DK"/>
              <a:t>Godkendt på SK 2012</a:t>
            </a:r>
          </a:p>
        </p:txBody>
      </p:sp>
      <p:sp>
        <p:nvSpPr>
          <p:cNvPr id="104450" name="Rectangle 2">
            <a:extLst>
              <a:ext uri="{FF2B5EF4-FFF2-40B4-BE49-F238E27FC236}">
                <a16:creationId xmlns:a16="http://schemas.microsoft.com/office/drawing/2014/main" id="{1EA5BC26-AB1A-4C82-BD85-83CA556D0A02}"/>
              </a:ext>
            </a:extLst>
          </p:cNvPr>
          <p:cNvSpPr>
            <a:spLocks noRot="1" noChangeArrowheads="1" noTextEdit="1"/>
          </p:cNvSpPr>
          <p:nvPr>
            <p:ph type="sldImg"/>
          </p:nvPr>
        </p:nvSpPr>
        <p:spPr>
          <a:ln/>
        </p:spPr>
      </p:sp>
      <p:sp>
        <p:nvSpPr>
          <p:cNvPr id="104451" name="Rectangle 3">
            <a:extLst>
              <a:ext uri="{FF2B5EF4-FFF2-40B4-BE49-F238E27FC236}">
                <a16:creationId xmlns:a16="http://schemas.microsoft.com/office/drawing/2014/main" id="{DDF66265-AD01-4DB6-94A6-12DF96503C68}"/>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23C38A5-930A-4762-AA23-EC09D6405831}"/>
              </a:ext>
            </a:extLst>
          </p:cNvPr>
          <p:cNvSpPr>
            <a:spLocks noGrp="1" noChangeArrowheads="1"/>
          </p:cNvSpPr>
          <p:nvPr>
            <p:ph type="hdr" sz="quarter"/>
          </p:nvPr>
        </p:nvSpPr>
        <p:spPr>
          <a:ln/>
        </p:spPr>
        <p:txBody>
          <a:bodyPr/>
          <a:lstStyle/>
          <a:p>
            <a:r>
              <a:rPr lang="da-DK" altLang="da-DK"/>
              <a:t>Information om AA til skoler m.m.</a:t>
            </a:r>
          </a:p>
        </p:txBody>
      </p:sp>
      <p:sp>
        <p:nvSpPr>
          <p:cNvPr id="5" name="Rectangle 3">
            <a:extLst>
              <a:ext uri="{FF2B5EF4-FFF2-40B4-BE49-F238E27FC236}">
                <a16:creationId xmlns:a16="http://schemas.microsoft.com/office/drawing/2014/main" id="{F92FB8C1-E12F-4459-96EA-64AF62CB7C61}"/>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B32C3102-29B2-4E5A-8334-95402F61CA5D}"/>
              </a:ext>
            </a:extLst>
          </p:cNvPr>
          <p:cNvSpPr>
            <a:spLocks noGrp="1" noChangeArrowheads="1"/>
          </p:cNvSpPr>
          <p:nvPr>
            <p:ph type="ftr" sz="quarter" idx="4"/>
          </p:nvPr>
        </p:nvSpPr>
        <p:spPr>
          <a:ln/>
        </p:spPr>
        <p:txBody>
          <a:bodyPr/>
          <a:lstStyle/>
          <a:p>
            <a:r>
              <a:rPr lang="da-DK" altLang="da-DK"/>
              <a:t>Godkendt på SK 2012</a:t>
            </a:r>
          </a:p>
        </p:txBody>
      </p:sp>
      <p:sp>
        <p:nvSpPr>
          <p:cNvPr id="111618" name="Rectangle 2">
            <a:extLst>
              <a:ext uri="{FF2B5EF4-FFF2-40B4-BE49-F238E27FC236}">
                <a16:creationId xmlns:a16="http://schemas.microsoft.com/office/drawing/2014/main" id="{0291737E-CD6F-4555-A9DF-65687098FF9A}"/>
              </a:ext>
            </a:extLst>
          </p:cNvPr>
          <p:cNvSpPr>
            <a:spLocks noRot="1" noChangeArrowheads="1" noTextEdit="1"/>
          </p:cNvSpPr>
          <p:nvPr>
            <p:ph type="sldImg"/>
          </p:nvPr>
        </p:nvSpPr>
        <p:spPr>
          <a:ln/>
        </p:spPr>
      </p:sp>
      <p:sp>
        <p:nvSpPr>
          <p:cNvPr id="111619" name="Rectangle 3">
            <a:extLst>
              <a:ext uri="{FF2B5EF4-FFF2-40B4-BE49-F238E27FC236}">
                <a16:creationId xmlns:a16="http://schemas.microsoft.com/office/drawing/2014/main" id="{77B046B3-2450-4769-822C-0747692DCE19}"/>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0CCAFBD-2D0E-46A4-B39E-0E15C3BA39ED}"/>
              </a:ext>
            </a:extLst>
          </p:cNvPr>
          <p:cNvSpPr>
            <a:spLocks noGrp="1" noChangeArrowheads="1"/>
          </p:cNvSpPr>
          <p:nvPr>
            <p:ph type="hdr" sz="quarter"/>
          </p:nvPr>
        </p:nvSpPr>
        <p:spPr>
          <a:ln/>
        </p:spPr>
        <p:txBody>
          <a:bodyPr/>
          <a:lstStyle/>
          <a:p>
            <a:r>
              <a:rPr lang="da-DK" altLang="da-DK"/>
              <a:t>Information om AA til skoler m.m.</a:t>
            </a:r>
          </a:p>
        </p:txBody>
      </p:sp>
      <p:sp>
        <p:nvSpPr>
          <p:cNvPr id="5" name="Rectangle 3">
            <a:extLst>
              <a:ext uri="{FF2B5EF4-FFF2-40B4-BE49-F238E27FC236}">
                <a16:creationId xmlns:a16="http://schemas.microsoft.com/office/drawing/2014/main" id="{48136EB1-9BF0-438B-8F5E-53489D7B1050}"/>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8F580395-F0BC-4B3B-8A7B-44AF3B3854D8}"/>
              </a:ext>
            </a:extLst>
          </p:cNvPr>
          <p:cNvSpPr>
            <a:spLocks noGrp="1" noChangeArrowheads="1"/>
          </p:cNvSpPr>
          <p:nvPr>
            <p:ph type="ftr" sz="quarter" idx="4"/>
          </p:nvPr>
        </p:nvSpPr>
        <p:spPr>
          <a:ln/>
        </p:spPr>
        <p:txBody>
          <a:bodyPr/>
          <a:lstStyle/>
          <a:p>
            <a:r>
              <a:rPr lang="da-DK" altLang="da-DK"/>
              <a:t>Godkendt på SK 2012</a:t>
            </a:r>
          </a:p>
        </p:txBody>
      </p:sp>
      <p:sp>
        <p:nvSpPr>
          <p:cNvPr id="177154" name="Rectangle 2">
            <a:extLst>
              <a:ext uri="{FF2B5EF4-FFF2-40B4-BE49-F238E27FC236}">
                <a16:creationId xmlns:a16="http://schemas.microsoft.com/office/drawing/2014/main" id="{D8C7729F-3013-457F-9196-C5B04E905878}"/>
              </a:ext>
            </a:extLst>
          </p:cNvPr>
          <p:cNvSpPr>
            <a:spLocks noRot="1" noChangeArrowheads="1" noTextEdit="1"/>
          </p:cNvSpPr>
          <p:nvPr>
            <p:ph type="sldImg"/>
          </p:nvPr>
        </p:nvSpPr>
        <p:spPr>
          <a:ln/>
        </p:spPr>
      </p:sp>
      <p:sp>
        <p:nvSpPr>
          <p:cNvPr id="177155" name="Rectangle 3">
            <a:extLst>
              <a:ext uri="{FF2B5EF4-FFF2-40B4-BE49-F238E27FC236}">
                <a16:creationId xmlns:a16="http://schemas.microsoft.com/office/drawing/2014/main" id="{F07E0DE6-6574-4231-88EA-96144618E5A7}"/>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56843FC-3781-4859-AF5C-7F820E6C4723}"/>
              </a:ext>
            </a:extLst>
          </p:cNvPr>
          <p:cNvSpPr>
            <a:spLocks noGrp="1" noChangeArrowheads="1"/>
          </p:cNvSpPr>
          <p:nvPr>
            <p:ph type="hdr" sz="quarter"/>
          </p:nvPr>
        </p:nvSpPr>
        <p:spPr>
          <a:ln/>
        </p:spPr>
        <p:txBody>
          <a:bodyPr/>
          <a:lstStyle/>
          <a:p>
            <a:r>
              <a:rPr lang="da-DK" altLang="da-DK"/>
              <a:t>Information om AA til skoler m.m.</a:t>
            </a:r>
          </a:p>
        </p:txBody>
      </p:sp>
      <p:sp>
        <p:nvSpPr>
          <p:cNvPr id="5" name="Rectangle 3">
            <a:extLst>
              <a:ext uri="{FF2B5EF4-FFF2-40B4-BE49-F238E27FC236}">
                <a16:creationId xmlns:a16="http://schemas.microsoft.com/office/drawing/2014/main" id="{56227974-39A1-4845-9471-5E31B13EA5E3}"/>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B86CA0F0-F505-4277-98DD-8EE1A19A2F9D}"/>
              </a:ext>
            </a:extLst>
          </p:cNvPr>
          <p:cNvSpPr>
            <a:spLocks noGrp="1" noChangeArrowheads="1"/>
          </p:cNvSpPr>
          <p:nvPr>
            <p:ph type="ftr" sz="quarter" idx="4"/>
          </p:nvPr>
        </p:nvSpPr>
        <p:spPr>
          <a:ln/>
        </p:spPr>
        <p:txBody>
          <a:bodyPr/>
          <a:lstStyle/>
          <a:p>
            <a:r>
              <a:rPr lang="da-DK" altLang="da-DK"/>
              <a:t>Godkendt på SK 2012</a:t>
            </a:r>
          </a:p>
        </p:txBody>
      </p:sp>
      <p:sp>
        <p:nvSpPr>
          <p:cNvPr id="105474" name="Rectangle 2">
            <a:extLst>
              <a:ext uri="{FF2B5EF4-FFF2-40B4-BE49-F238E27FC236}">
                <a16:creationId xmlns:a16="http://schemas.microsoft.com/office/drawing/2014/main" id="{AD73E473-6D04-4110-A2A1-95CC4227E2A9}"/>
              </a:ext>
            </a:extLst>
          </p:cNvPr>
          <p:cNvSpPr>
            <a:spLocks noRot="1" noChangeArrowheads="1" noTextEdit="1"/>
          </p:cNvSpPr>
          <p:nvPr>
            <p:ph type="sldImg"/>
          </p:nvPr>
        </p:nvSpPr>
        <p:spPr>
          <a:ln/>
        </p:spPr>
      </p:sp>
      <p:sp>
        <p:nvSpPr>
          <p:cNvPr id="105475" name="Rectangle 3">
            <a:extLst>
              <a:ext uri="{FF2B5EF4-FFF2-40B4-BE49-F238E27FC236}">
                <a16:creationId xmlns:a16="http://schemas.microsoft.com/office/drawing/2014/main" id="{2231BFC4-98CC-4E2E-A006-E5627C078351}"/>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7D70C68-B585-454B-9223-CFAEA55CF84F}"/>
              </a:ext>
            </a:extLst>
          </p:cNvPr>
          <p:cNvSpPr>
            <a:spLocks noGrp="1" noChangeArrowheads="1"/>
          </p:cNvSpPr>
          <p:nvPr>
            <p:ph type="hdr" sz="quarter"/>
          </p:nvPr>
        </p:nvSpPr>
        <p:spPr>
          <a:ln/>
        </p:spPr>
        <p:txBody>
          <a:bodyPr/>
          <a:lstStyle/>
          <a:p>
            <a:r>
              <a:rPr lang="da-DK" altLang="da-DK"/>
              <a:t>Information om AA til skoler m.m.</a:t>
            </a:r>
          </a:p>
        </p:txBody>
      </p:sp>
      <p:sp>
        <p:nvSpPr>
          <p:cNvPr id="5" name="Rectangle 3">
            <a:extLst>
              <a:ext uri="{FF2B5EF4-FFF2-40B4-BE49-F238E27FC236}">
                <a16:creationId xmlns:a16="http://schemas.microsoft.com/office/drawing/2014/main" id="{5E6FF205-9A6C-46EE-A4D4-5E0D0DE364FB}"/>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59779B4B-F56A-4FBF-9BF7-B8F9CFCBA76B}"/>
              </a:ext>
            </a:extLst>
          </p:cNvPr>
          <p:cNvSpPr>
            <a:spLocks noGrp="1" noChangeArrowheads="1"/>
          </p:cNvSpPr>
          <p:nvPr>
            <p:ph type="ftr" sz="quarter" idx="4"/>
          </p:nvPr>
        </p:nvSpPr>
        <p:spPr>
          <a:ln/>
        </p:spPr>
        <p:txBody>
          <a:bodyPr/>
          <a:lstStyle/>
          <a:p>
            <a:r>
              <a:rPr lang="da-DK" altLang="da-DK"/>
              <a:t>Godkendt på SK 2012</a:t>
            </a:r>
          </a:p>
        </p:txBody>
      </p:sp>
      <p:sp>
        <p:nvSpPr>
          <p:cNvPr id="94210" name="Rectangle 2">
            <a:extLst>
              <a:ext uri="{FF2B5EF4-FFF2-40B4-BE49-F238E27FC236}">
                <a16:creationId xmlns:a16="http://schemas.microsoft.com/office/drawing/2014/main" id="{50EB0E92-9227-43D1-A36F-481C7DF9C743}"/>
              </a:ext>
            </a:extLst>
          </p:cNvPr>
          <p:cNvSpPr>
            <a:spLocks noRot="1" noChangeArrowheads="1" noTextEdit="1"/>
          </p:cNvSpPr>
          <p:nvPr>
            <p:ph type="sldImg"/>
          </p:nvPr>
        </p:nvSpPr>
        <p:spPr>
          <a:ln/>
        </p:spPr>
      </p:sp>
      <p:sp>
        <p:nvSpPr>
          <p:cNvPr id="94211" name="Rectangle 3">
            <a:extLst>
              <a:ext uri="{FF2B5EF4-FFF2-40B4-BE49-F238E27FC236}">
                <a16:creationId xmlns:a16="http://schemas.microsoft.com/office/drawing/2014/main" id="{15AB0B7C-3608-4D88-AF88-5898E9566EC5}"/>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289F0E7-2602-4743-96B6-5D636E8A8DA4}"/>
              </a:ext>
            </a:extLst>
          </p:cNvPr>
          <p:cNvSpPr>
            <a:spLocks noGrp="1" noChangeArrowheads="1"/>
          </p:cNvSpPr>
          <p:nvPr>
            <p:ph type="hdr" sz="quarter"/>
          </p:nvPr>
        </p:nvSpPr>
        <p:spPr>
          <a:ln/>
        </p:spPr>
        <p:txBody>
          <a:bodyPr/>
          <a:lstStyle/>
          <a:p>
            <a:r>
              <a:rPr lang="da-DK" altLang="da-DK"/>
              <a:t>Information om AA til skoler m.m.</a:t>
            </a:r>
          </a:p>
        </p:txBody>
      </p:sp>
      <p:sp>
        <p:nvSpPr>
          <p:cNvPr id="5" name="Rectangle 3">
            <a:extLst>
              <a:ext uri="{FF2B5EF4-FFF2-40B4-BE49-F238E27FC236}">
                <a16:creationId xmlns:a16="http://schemas.microsoft.com/office/drawing/2014/main" id="{D7AEE2A2-D30D-4464-82CA-8F2DCE1FA8DC}"/>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EE6B46BC-11DA-4CF3-BB7C-9ED77EB742F0}"/>
              </a:ext>
            </a:extLst>
          </p:cNvPr>
          <p:cNvSpPr>
            <a:spLocks noGrp="1" noChangeArrowheads="1"/>
          </p:cNvSpPr>
          <p:nvPr>
            <p:ph type="ftr" sz="quarter" idx="4"/>
          </p:nvPr>
        </p:nvSpPr>
        <p:spPr>
          <a:ln/>
        </p:spPr>
        <p:txBody>
          <a:bodyPr/>
          <a:lstStyle/>
          <a:p>
            <a:r>
              <a:rPr lang="da-DK" altLang="da-DK"/>
              <a:t>Godkendt på SK 2012</a:t>
            </a:r>
          </a:p>
        </p:txBody>
      </p:sp>
      <p:sp>
        <p:nvSpPr>
          <p:cNvPr id="90114" name="Rectangle 2">
            <a:extLst>
              <a:ext uri="{FF2B5EF4-FFF2-40B4-BE49-F238E27FC236}">
                <a16:creationId xmlns:a16="http://schemas.microsoft.com/office/drawing/2014/main" id="{CF0DDFCE-1058-47FD-998A-25FF32A2A72F}"/>
              </a:ext>
            </a:extLst>
          </p:cNvPr>
          <p:cNvSpPr>
            <a:spLocks noRot="1" noChangeArrowheads="1" noTextEdit="1"/>
          </p:cNvSpPr>
          <p:nvPr>
            <p:ph type="sldImg"/>
          </p:nvPr>
        </p:nvSpPr>
        <p:spPr>
          <a:ln/>
        </p:spPr>
      </p:sp>
      <p:sp>
        <p:nvSpPr>
          <p:cNvPr id="90115" name="Rectangle 3">
            <a:extLst>
              <a:ext uri="{FF2B5EF4-FFF2-40B4-BE49-F238E27FC236}">
                <a16:creationId xmlns:a16="http://schemas.microsoft.com/office/drawing/2014/main" id="{93D390AE-F932-4FD0-9864-3059C87921CE}"/>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4A446C0-EC3F-401A-A220-204714968CCD}"/>
              </a:ext>
            </a:extLst>
          </p:cNvPr>
          <p:cNvSpPr>
            <a:spLocks noGrp="1" noChangeArrowheads="1"/>
          </p:cNvSpPr>
          <p:nvPr>
            <p:ph type="hdr" sz="quarter"/>
          </p:nvPr>
        </p:nvSpPr>
        <p:spPr>
          <a:ln/>
        </p:spPr>
        <p:txBody>
          <a:bodyPr/>
          <a:lstStyle/>
          <a:p>
            <a:r>
              <a:rPr lang="da-DK" altLang="da-DK"/>
              <a:t>Information om AA til skoler m.m.</a:t>
            </a:r>
          </a:p>
        </p:txBody>
      </p:sp>
      <p:sp>
        <p:nvSpPr>
          <p:cNvPr id="5" name="Rectangle 3">
            <a:extLst>
              <a:ext uri="{FF2B5EF4-FFF2-40B4-BE49-F238E27FC236}">
                <a16:creationId xmlns:a16="http://schemas.microsoft.com/office/drawing/2014/main" id="{71EEE440-B7EB-45CA-AC98-D80C4B7507E1}"/>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A33293F0-A69D-42C9-95BF-4D2E8A1077F5}"/>
              </a:ext>
            </a:extLst>
          </p:cNvPr>
          <p:cNvSpPr>
            <a:spLocks noGrp="1" noChangeArrowheads="1"/>
          </p:cNvSpPr>
          <p:nvPr>
            <p:ph type="ftr" sz="quarter" idx="4"/>
          </p:nvPr>
        </p:nvSpPr>
        <p:spPr>
          <a:ln/>
        </p:spPr>
        <p:txBody>
          <a:bodyPr/>
          <a:lstStyle/>
          <a:p>
            <a:r>
              <a:rPr lang="da-DK" altLang="da-DK"/>
              <a:t>Godkendt på SK 2012</a:t>
            </a:r>
          </a:p>
        </p:txBody>
      </p:sp>
      <p:sp>
        <p:nvSpPr>
          <p:cNvPr id="112642" name="Rectangle 2">
            <a:extLst>
              <a:ext uri="{FF2B5EF4-FFF2-40B4-BE49-F238E27FC236}">
                <a16:creationId xmlns:a16="http://schemas.microsoft.com/office/drawing/2014/main" id="{2B74BC26-6476-411E-B7E9-82AC9E7178AA}"/>
              </a:ext>
            </a:extLst>
          </p:cNvPr>
          <p:cNvSpPr>
            <a:spLocks noRot="1" noChangeArrowheads="1" noTextEdit="1"/>
          </p:cNvSpPr>
          <p:nvPr>
            <p:ph type="sldImg"/>
          </p:nvPr>
        </p:nvSpPr>
        <p:spPr>
          <a:ln/>
        </p:spPr>
      </p:sp>
      <p:sp>
        <p:nvSpPr>
          <p:cNvPr id="112643" name="Rectangle 3">
            <a:extLst>
              <a:ext uri="{FF2B5EF4-FFF2-40B4-BE49-F238E27FC236}">
                <a16:creationId xmlns:a16="http://schemas.microsoft.com/office/drawing/2014/main" id="{F718945F-09B3-4EFF-9DF4-2BC6810D476F}"/>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027026F-3D27-4D62-9609-18C89B442157}"/>
              </a:ext>
            </a:extLst>
          </p:cNvPr>
          <p:cNvSpPr>
            <a:spLocks noGrp="1" noChangeArrowheads="1"/>
          </p:cNvSpPr>
          <p:nvPr>
            <p:ph type="hdr" sz="quarter"/>
          </p:nvPr>
        </p:nvSpPr>
        <p:spPr>
          <a:ln/>
        </p:spPr>
        <p:txBody>
          <a:bodyPr/>
          <a:lstStyle/>
          <a:p>
            <a:r>
              <a:rPr lang="da-DK" altLang="da-DK"/>
              <a:t>Information om AA til skoler m.m.</a:t>
            </a:r>
          </a:p>
        </p:txBody>
      </p:sp>
      <p:sp>
        <p:nvSpPr>
          <p:cNvPr id="5" name="Rectangle 3">
            <a:extLst>
              <a:ext uri="{FF2B5EF4-FFF2-40B4-BE49-F238E27FC236}">
                <a16:creationId xmlns:a16="http://schemas.microsoft.com/office/drawing/2014/main" id="{A1A6240C-1458-426C-A8ED-8C1AF517BCD0}"/>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B94B409A-B2C8-45F8-B5D3-C4C71BCD6A91}"/>
              </a:ext>
            </a:extLst>
          </p:cNvPr>
          <p:cNvSpPr>
            <a:spLocks noGrp="1" noChangeArrowheads="1"/>
          </p:cNvSpPr>
          <p:nvPr>
            <p:ph type="ftr" sz="quarter" idx="4"/>
          </p:nvPr>
        </p:nvSpPr>
        <p:spPr>
          <a:ln/>
        </p:spPr>
        <p:txBody>
          <a:bodyPr/>
          <a:lstStyle/>
          <a:p>
            <a:r>
              <a:rPr lang="da-DK" altLang="da-DK"/>
              <a:t>Godkendt på SK 2012</a:t>
            </a:r>
          </a:p>
        </p:txBody>
      </p:sp>
      <p:sp>
        <p:nvSpPr>
          <p:cNvPr id="110594" name="Rectangle 2">
            <a:extLst>
              <a:ext uri="{FF2B5EF4-FFF2-40B4-BE49-F238E27FC236}">
                <a16:creationId xmlns:a16="http://schemas.microsoft.com/office/drawing/2014/main" id="{D19E3624-6617-45CF-A251-3EE0D7C4586F}"/>
              </a:ext>
            </a:extLst>
          </p:cNvPr>
          <p:cNvSpPr>
            <a:spLocks noRot="1" noChangeArrowheads="1" noTextEdit="1"/>
          </p:cNvSpPr>
          <p:nvPr>
            <p:ph type="sldImg"/>
          </p:nvPr>
        </p:nvSpPr>
        <p:spPr>
          <a:ln/>
        </p:spPr>
      </p:sp>
      <p:sp>
        <p:nvSpPr>
          <p:cNvPr id="110595" name="Rectangle 3">
            <a:extLst>
              <a:ext uri="{FF2B5EF4-FFF2-40B4-BE49-F238E27FC236}">
                <a16:creationId xmlns:a16="http://schemas.microsoft.com/office/drawing/2014/main" id="{A02EF691-EBDA-496C-A77F-041FAA5DA521}"/>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FDC5ADC-E01C-4F60-86FC-9462137F824E}"/>
              </a:ext>
            </a:extLst>
          </p:cNvPr>
          <p:cNvSpPr>
            <a:spLocks noGrp="1" noChangeArrowheads="1"/>
          </p:cNvSpPr>
          <p:nvPr>
            <p:ph type="hdr" sz="quarter"/>
          </p:nvPr>
        </p:nvSpPr>
        <p:spPr>
          <a:ln/>
        </p:spPr>
        <p:txBody>
          <a:bodyPr/>
          <a:lstStyle/>
          <a:p>
            <a:r>
              <a:rPr lang="da-DK" altLang="da-DK"/>
              <a:t>Information om AA til skoler m.m.</a:t>
            </a:r>
          </a:p>
        </p:txBody>
      </p:sp>
      <p:sp>
        <p:nvSpPr>
          <p:cNvPr id="5" name="Rectangle 3">
            <a:extLst>
              <a:ext uri="{FF2B5EF4-FFF2-40B4-BE49-F238E27FC236}">
                <a16:creationId xmlns:a16="http://schemas.microsoft.com/office/drawing/2014/main" id="{3283B3EE-927A-4AB0-87EA-C7201DD95114}"/>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7ED4C699-6299-4F77-B43B-FD7AA177EC20}"/>
              </a:ext>
            </a:extLst>
          </p:cNvPr>
          <p:cNvSpPr>
            <a:spLocks noGrp="1" noChangeArrowheads="1"/>
          </p:cNvSpPr>
          <p:nvPr>
            <p:ph type="ftr" sz="quarter" idx="4"/>
          </p:nvPr>
        </p:nvSpPr>
        <p:spPr>
          <a:ln/>
        </p:spPr>
        <p:txBody>
          <a:bodyPr/>
          <a:lstStyle/>
          <a:p>
            <a:r>
              <a:rPr lang="da-DK" altLang="da-DK"/>
              <a:t>Godkendt på SK 2012</a:t>
            </a:r>
          </a:p>
        </p:txBody>
      </p:sp>
      <p:sp>
        <p:nvSpPr>
          <p:cNvPr id="91138" name="Rectangle 2">
            <a:extLst>
              <a:ext uri="{FF2B5EF4-FFF2-40B4-BE49-F238E27FC236}">
                <a16:creationId xmlns:a16="http://schemas.microsoft.com/office/drawing/2014/main" id="{64124353-275E-494D-B408-3388BE96D24F}"/>
              </a:ext>
            </a:extLst>
          </p:cNvPr>
          <p:cNvSpPr>
            <a:spLocks noRot="1" noChangeArrowheads="1" noTextEdit="1"/>
          </p:cNvSpPr>
          <p:nvPr>
            <p:ph type="sldImg"/>
          </p:nvPr>
        </p:nvSpPr>
        <p:spPr>
          <a:ln/>
        </p:spPr>
      </p:sp>
      <p:sp>
        <p:nvSpPr>
          <p:cNvPr id="91139" name="Rectangle 3">
            <a:extLst>
              <a:ext uri="{FF2B5EF4-FFF2-40B4-BE49-F238E27FC236}">
                <a16:creationId xmlns:a16="http://schemas.microsoft.com/office/drawing/2014/main" id="{992E36EE-96F1-4DD6-A798-F5FBFF59F0F3}"/>
              </a:ext>
            </a:extLst>
          </p:cNvPr>
          <p:cNvSpPr>
            <a:spLocks noGrp="1" noChangeArrowheads="1"/>
          </p:cNvSpPr>
          <p:nvPr>
            <p:ph type="body" idx="1"/>
          </p:nvPr>
        </p:nvSpPr>
        <p:spPr/>
        <p:txBody>
          <a:bodyPr/>
          <a:lstStyle/>
          <a:p>
            <a:endParaRPr lang="da-DK" alt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27B7F30-086B-4A5E-BA11-C5724061DDB4}"/>
              </a:ext>
            </a:extLst>
          </p:cNvPr>
          <p:cNvSpPr>
            <a:spLocks noGrp="1" noChangeArrowheads="1"/>
          </p:cNvSpPr>
          <p:nvPr>
            <p:ph type="hdr" sz="quarter"/>
          </p:nvPr>
        </p:nvSpPr>
        <p:spPr>
          <a:ln/>
        </p:spPr>
        <p:txBody>
          <a:bodyPr/>
          <a:lstStyle/>
          <a:p>
            <a:r>
              <a:rPr lang="da-DK" altLang="da-DK"/>
              <a:t>Information om AA til skoler m.m.</a:t>
            </a:r>
          </a:p>
        </p:txBody>
      </p:sp>
      <p:sp>
        <p:nvSpPr>
          <p:cNvPr id="5" name="Rectangle 3">
            <a:extLst>
              <a:ext uri="{FF2B5EF4-FFF2-40B4-BE49-F238E27FC236}">
                <a16:creationId xmlns:a16="http://schemas.microsoft.com/office/drawing/2014/main" id="{205DFE94-D740-4A85-8D32-9DC04E68B4A6}"/>
              </a:ext>
            </a:extLst>
          </p:cNvPr>
          <p:cNvSpPr>
            <a:spLocks noGrp="1" noChangeArrowheads="1"/>
          </p:cNvSpPr>
          <p:nvPr>
            <p:ph type="dt" idx="1"/>
          </p:nvPr>
        </p:nvSpPr>
        <p:spPr>
          <a:ln/>
        </p:spPr>
        <p:txBody>
          <a:bodyPr/>
          <a:lstStyle/>
          <a:p>
            <a:r>
              <a:rPr lang="da-DK" altLang="da-DK"/>
              <a:t>12. maj 2012</a:t>
            </a:r>
          </a:p>
        </p:txBody>
      </p:sp>
      <p:sp>
        <p:nvSpPr>
          <p:cNvPr id="6" name="Rectangle 6">
            <a:extLst>
              <a:ext uri="{FF2B5EF4-FFF2-40B4-BE49-F238E27FC236}">
                <a16:creationId xmlns:a16="http://schemas.microsoft.com/office/drawing/2014/main" id="{1427861A-7925-41C4-95BD-B2ECB4593320}"/>
              </a:ext>
            </a:extLst>
          </p:cNvPr>
          <p:cNvSpPr>
            <a:spLocks noGrp="1" noChangeArrowheads="1"/>
          </p:cNvSpPr>
          <p:nvPr>
            <p:ph type="ftr" sz="quarter" idx="4"/>
          </p:nvPr>
        </p:nvSpPr>
        <p:spPr>
          <a:ln/>
        </p:spPr>
        <p:txBody>
          <a:bodyPr/>
          <a:lstStyle/>
          <a:p>
            <a:r>
              <a:rPr lang="da-DK" altLang="da-DK"/>
              <a:t>Godkendt på SK 2012</a:t>
            </a:r>
          </a:p>
        </p:txBody>
      </p:sp>
      <p:sp>
        <p:nvSpPr>
          <p:cNvPr id="109570" name="Rectangle 2">
            <a:extLst>
              <a:ext uri="{FF2B5EF4-FFF2-40B4-BE49-F238E27FC236}">
                <a16:creationId xmlns:a16="http://schemas.microsoft.com/office/drawing/2014/main" id="{574C9952-5F88-4BAA-8010-502B334DC718}"/>
              </a:ext>
            </a:extLst>
          </p:cNvPr>
          <p:cNvSpPr>
            <a:spLocks noRot="1" noChangeArrowheads="1" noTextEdit="1"/>
          </p:cNvSpPr>
          <p:nvPr>
            <p:ph type="sldImg"/>
          </p:nvPr>
        </p:nvSpPr>
        <p:spPr>
          <a:ln/>
        </p:spPr>
      </p:sp>
      <p:sp>
        <p:nvSpPr>
          <p:cNvPr id="109571" name="Rectangle 3">
            <a:extLst>
              <a:ext uri="{FF2B5EF4-FFF2-40B4-BE49-F238E27FC236}">
                <a16:creationId xmlns:a16="http://schemas.microsoft.com/office/drawing/2014/main" id="{B3E8F849-2D0C-441B-8759-35B4855BE61A}"/>
              </a:ext>
            </a:extLst>
          </p:cNvPr>
          <p:cNvSpPr>
            <a:spLocks noGrp="1" noChangeArrowheads="1"/>
          </p:cNvSpPr>
          <p:nvPr>
            <p:ph type="body" idx="1"/>
          </p:nvPr>
        </p:nvSpPr>
        <p:spPr/>
        <p:txBody>
          <a:bodyPr/>
          <a:lstStyle/>
          <a:p>
            <a:endParaRPr lang="da-DK" altLang="da-DK"/>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49154" name="Group 2">
            <a:extLst>
              <a:ext uri="{FF2B5EF4-FFF2-40B4-BE49-F238E27FC236}">
                <a16:creationId xmlns:a16="http://schemas.microsoft.com/office/drawing/2014/main" id="{59E3370E-577B-4492-963C-83B2D438C427}"/>
              </a:ext>
            </a:extLst>
          </p:cNvPr>
          <p:cNvGrpSpPr>
            <a:grpSpLocks/>
          </p:cNvGrpSpPr>
          <p:nvPr/>
        </p:nvGrpSpPr>
        <p:grpSpPr bwMode="auto">
          <a:xfrm>
            <a:off x="0" y="0"/>
            <a:ext cx="1085850" cy="6854825"/>
            <a:chOff x="0" y="0"/>
            <a:chExt cx="684" cy="4318"/>
          </a:xfrm>
        </p:grpSpPr>
        <p:sp>
          <p:nvSpPr>
            <p:cNvPr id="49155" name="Rectangle 3">
              <a:extLst>
                <a:ext uri="{FF2B5EF4-FFF2-40B4-BE49-F238E27FC236}">
                  <a16:creationId xmlns:a16="http://schemas.microsoft.com/office/drawing/2014/main" id="{C73DF80B-8C39-4B1D-A175-7281BDBC4DD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grpSp>
          <p:nvGrpSpPr>
            <p:cNvPr id="49156" name="Group 4">
              <a:extLst>
                <a:ext uri="{FF2B5EF4-FFF2-40B4-BE49-F238E27FC236}">
                  <a16:creationId xmlns:a16="http://schemas.microsoft.com/office/drawing/2014/main" id="{78C0D139-DCEA-483C-A0F9-1BD0DD0592A5}"/>
                </a:ext>
              </a:extLst>
            </p:cNvPr>
            <p:cNvGrpSpPr>
              <a:grpSpLocks/>
            </p:cNvGrpSpPr>
            <p:nvPr/>
          </p:nvGrpSpPr>
          <p:grpSpPr bwMode="auto">
            <a:xfrm>
              <a:off x="48" y="103"/>
              <a:ext cx="96" cy="4126"/>
              <a:chOff x="48" y="103"/>
              <a:chExt cx="96" cy="4126"/>
            </a:xfrm>
          </p:grpSpPr>
          <p:sp>
            <p:nvSpPr>
              <p:cNvPr id="49157" name="Rectangle 5">
                <a:extLst>
                  <a:ext uri="{FF2B5EF4-FFF2-40B4-BE49-F238E27FC236}">
                    <a16:creationId xmlns:a16="http://schemas.microsoft.com/office/drawing/2014/main" id="{5E764BF2-7D08-495E-BB3A-29023EC0556E}"/>
                  </a:ext>
                </a:extLst>
              </p:cNvPr>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58" name="Rectangle 6">
                <a:extLst>
                  <a:ext uri="{FF2B5EF4-FFF2-40B4-BE49-F238E27FC236}">
                    <a16:creationId xmlns:a16="http://schemas.microsoft.com/office/drawing/2014/main" id="{34B6456A-1058-4EFD-B711-9741E073C5AA}"/>
                  </a:ext>
                </a:extLst>
              </p:cNvPr>
              <p:cNvSpPr>
                <a:spLocks noChangeArrowheads="1"/>
              </p:cNvSpPr>
              <p:nvPr/>
            </p:nvSpPr>
            <p:spPr bwMode="auto">
              <a:xfrm>
                <a:off x="48" y="1250"/>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59" name="Rectangle 7">
                <a:extLst>
                  <a:ext uri="{FF2B5EF4-FFF2-40B4-BE49-F238E27FC236}">
                    <a16:creationId xmlns:a16="http://schemas.microsoft.com/office/drawing/2014/main" id="{445D79B1-603F-43EC-8047-F75A50C3BF7F}"/>
                  </a:ext>
                </a:extLst>
              </p:cNvPr>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60" name="Rectangle 8">
                <a:extLst>
                  <a:ext uri="{FF2B5EF4-FFF2-40B4-BE49-F238E27FC236}">
                    <a16:creationId xmlns:a16="http://schemas.microsoft.com/office/drawing/2014/main" id="{3E687301-B4D4-40A5-9593-E4A5D4D880BB}"/>
                  </a:ext>
                </a:extLst>
              </p:cNvPr>
              <p:cNvSpPr>
                <a:spLocks noChangeArrowheads="1"/>
              </p:cNvSpPr>
              <p:nvPr/>
            </p:nvSpPr>
            <p:spPr bwMode="auto">
              <a:xfrm>
                <a:off x="48" y="153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61" name="Rectangle 9">
                <a:extLst>
                  <a:ext uri="{FF2B5EF4-FFF2-40B4-BE49-F238E27FC236}">
                    <a16:creationId xmlns:a16="http://schemas.microsoft.com/office/drawing/2014/main" id="{5D8D388A-EEE8-4BED-B659-2642BA55444D}"/>
                  </a:ext>
                </a:extLst>
              </p:cNvPr>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62" name="Rectangle 10">
                <a:extLst>
                  <a:ext uri="{FF2B5EF4-FFF2-40B4-BE49-F238E27FC236}">
                    <a16:creationId xmlns:a16="http://schemas.microsoft.com/office/drawing/2014/main" id="{5CFFC639-0919-4236-99DB-53AF291ABF96}"/>
                  </a:ext>
                </a:extLst>
              </p:cNvPr>
              <p:cNvSpPr>
                <a:spLocks noChangeArrowheads="1"/>
              </p:cNvSpPr>
              <p:nvPr/>
            </p:nvSpPr>
            <p:spPr bwMode="auto">
              <a:xfrm>
                <a:off x="48" y="182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63" name="Rectangle 11">
                <a:extLst>
                  <a:ext uri="{FF2B5EF4-FFF2-40B4-BE49-F238E27FC236}">
                    <a16:creationId xmlns:a16="http://schemas.microsoft.com/office/drawing/2014/main" id="{D637A5DA-9AAD-4929-BA63-CADF0D22676E}"/>
                  </a:ext>
                </a:extLst>
              </p:cNvPr>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64" name="Rectangle 12">
                <a:extLst>
                  <a:ext uri="{FF2B5EF4-FFF2-40B4-BE49-F238E27FC236}">
                    <a16:creationId xmlns:a16="http://schemas.microsoft.com/office/drawing/2014/main" id="{7679FF49-2D65-444D-BECA-1DDB9B70BD7D}"/>
                  </a:ext>
                </a:extLst>
              </p:cNvPr>
              <p:cNvSpPr>
                <a:spLocks noChangeArrowheads="1"/>
              </p:cNvSpPr>
              <p:nvPr/>
            </p:nvSpPr>
            <p:spPr bwMode="auto">
              <a:xfrm>
                <a:off x="48" y="2116"/>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65" name="Rectangle 13">
                <a:extLst>
                  <a:ext uri="{FF2B5EF4-FFF2-40B4-BE49-F238E27FC236}">
                    <a16:creationId xmlns:a16="http://schemas.microsoft.com/office/drawing/2014/main" id="{175601D4-0EE6-4BBC-93DA-30C2EFDAAA05}"/>
                  </a:ext>
                </a:extLst>
              </p:cNvPr>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66" name="Rectangle 14">
                <a:extLst>
                  <a:ext uri="{FF2B5EF4-FFF2-40B4-BE49-F238E27FC236}">
                    <a16:creationId xmlns:a16="http://schemas.microsoft.com/office/drawing/2014/main" id="{5C8BF221-8CB4-451E-A2DD-A8AA0C3F679A}"/>
                  </a:ext>
                </a:extLst>
              </p:cNvPr>
              <p:cNvSpPr>
                <a:spLocks noChangeArrowheads="1"/>
              </p:cNvSpPr>
              <p:nvPr/>
            </p:nvSpPr>
            <p:spPr bwMode="auto">
              <a:xfrm>
                <a:off x="48" y="2404"/>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67" name="Rectangle 15">
                <a:extLst>
                  <a:ext uri="{FF2B5EF4-FFF2-40B4-BE49-F238E27FC236}">
                    <a16:creationId xmlns:a16="http://schemas.microsoft.com/office/drawing/2014/main" id="{A89E7761-AC0F-4430-9CC8-165C193BC6E4}"/>
                  </a:ext>
                </a:extLst>
              </p:cNvPr>
              <p:cNvSpPr>
                <a:spLocks noChangeArrowheads="1"/>
              </p:cNvSpPr>
              <p:nvPr/>
            </p:nvSpPr>
            <p:spPr bwMode="auto">
              <a:xfrm>
                <a:off x="48" y="2549"/>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68" name="Rectangle 16">
                <a:extLst>
                  <a:ext uri="{FF2B5EF4-FFF2-40B4-BE49-F238E27FC236}">
                    <a16:creationId xmlns:a16="http://schemas.microsoft.com/office/drawing/2014/main" id="{98608E17-BC06-4498-AB4E-8BB558933A8C}"/>
                  </a:ext>
                </a:extLst>
              </p:cNvPr>
              <p:cNvSpPr>
                <a:spLocks noChangeArrowheads="1"/>
              </p:cNvSpPr>
              <p:nvPr/>
            </p:nvSpPr>
            <p:spPr bwMode="auto">
              <a:xfrm>
                <a:off x="48" y="2691"/>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69" name="Rectangle 17">
                <a:extLst>
                  <a:ext uri="{FF2B5EF4-FFF2-40B4-BE49-F238E27FC236}">
                    <a16:creationId xmlns:a16="http://schemas.microsoft.com/office/drawing/2014/main" id="{8F1BD9AA-8FA1-4861-B2DC-1C137EEB811C}"/>
                  </a:ext>
                </a:extLst>
              </p:cNvPr>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70" name="Rectangle 18">
                <a:extLst>
                  <a:ext uri="{FF2B5EF4-FFF2-40B4-BE49-F238E27FC236}">
                    <a16:creationId xmlns:a16="http://schemas.microsoft.com/office/drawing/2014/main" id="{F624CC82-75EA-4C49-8690-F792FA2BC768}"/>
                  </a:ext>
                </a:extLst>
              </p:cNvPr>
              <p:cNvSpPr>
                <a:spLocks noChangeArrowheads="1"/>
              </p:cNvSpPr>
              <p:nvPr/>
            </p:nvSpPr>
            <p:spPr bwMode="auto">
              <a:xfrm>
                <a:off x="48" y="2979"/>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71" name="Rectangle 19">
                <a:extLst>
                  <a:ext uri="{FF2B5EF4-FFF2-40B4-BE49-F238E27FC236}">
                    <a16:creationId xmlns:a16="http://schemas.microsoft.com/office/drawing/2014/main" id="{3C9CD3D8-268E-4194-96C8-6C115C54652A}"/>
                  </a:ext>
                </a:extLst>
              </p:cNvPr>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72" name="Rectangle 20">
                <a:extLst>
                  <a:ext uri="{FF2B5EF4-FFF2-40B4-BE49-F238E27FC236}">
                    <a16:creationId xmlns:a16="http://schemas.microsoft.com/office/drawing/2014/main" id="{9559DD14-5E27-4078-A8EA-426EC2EC381D}"/>
                  </a:ext>
                </a:extLst>
              </p:cNvPr>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73" name="Rectangle 21">
                <a:extLst>
                  <a:ext uri="{FF2B5EF4-FFF2-40B4-BE49-F238E27FC236}">
                    <a16:creationId xmlns:a16="http://schemas.microsoft.com/office/drawing/2014/main" id="{3E0F0B13-C15E-4975-9260-E71A945C1B95}"/>
                  </a:ext>
                </a:extLst>
              </p:cNvPr>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74" name="Rectangle 22">
                <a:extLst>
                  <a:ext uri="{FF2B5EF4-FFF2-40B4-BE49-F238E27FC236}">
                    <a16:creationId xmlns:a16="http://schemas.microsoft.com/office/drawing/2014/main" id="{DCAD943E-6EA6-45EC-998F-DCED3FE1A2EA}"/>
                  </a:ext>
                </a:extLst>
              </p:cNvPr>
              <p:cNvSpPr>
                <a:spLocks noChangeArrowheads="1"/>
              </p:cNvSpPr>
              <p:nvPr/>
            </p:nvSpPr>
            <p:spPr bwMode="auto">
              <a:xfrm>
                <a:off x="48" y="3557"/>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75" name="Rectangle 23">
                <a:extLst>
                  <a:ext uri="{FF2B5EF4-FFF2-40B4-BE49-F238E27FC236}">
                    <a16:creationId xmlns:a16="http://schemas.microsoft.com/office/drawing/2014/main" id="{5C9B373D-D079-4D39-B6EB-494D1A0C0D5A}"/>
                  </a:ext>
                </a:extLst>
              </p:cNvPr>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76" name="Rectangle 24">
                <a:extLst>
                  <a:ext uri="{FF2B5EF4-FFF2-40B4-BE49-F238E27FC236}">
                    <a16:creationId xmlns:a16="http://schemas.microsoft.com/office/drawing/2014/main" id="{5CCA8DC2-5BDF-4165-AAEA-31BF15F2DD64}"/>
                  </a:ext>
                </a:extLst>
              </p:cNvPr>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77" name="Rectangle 25">
                <a:extLst>
                  <a:ext uri="{FF2B5EF4-FFF2-40B4-BE49-F238E27FC236}">
                    <a16:creationId xmlns:a16="http://schemas.microsoft.com/office/drawing/2014/main" id="{0C60194B-0CF8-4AD3-BC33-A203EB095FA2}"/>
                  </a:ext>
                </a:extLst>
              </p:cNvPr>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78" name="Rectangle 26">
                <a:extLst>
                  <a:ext uri="{FF2B5EF4-FFF2-40B4-BE49-F238E27FC236}">
                    <a16:creationId xmlns:a16="http://schemas.microsoft.com/office/drawing/2014/main" id="{38F5491D-6A01-4E4C-BE1B-AD114DCD6BBC}"/>
                  </a:ext>
                </a:extLst>
              </p:cNvPr>
              <p:cNvSpPr>
                <a:spLocks noChangeArrowheads="1"/>
              </p:cNvSpPr>
              <p:nvPr/>
            </p:nvSpPr>
            <p:spPr bwMode="auto">
              <a:xfrm>
                <a:off x="48" y="4134"/>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79" name="Rectangle 27">
                <a:extLst>
                  <a:ext uri="{FF2B5EF4-FFF2-40B4-BE49-F238E27FC236}">
                    <a16:creationId xmlns:a16="http://schemas.microsoft.com/office/drawing/2014/main" id="{996402DB-5FB3-4C0E-B6B3-2311CFAFC5B3}"/>
                  </a:ext>
                </a:extLst>
              </p:cNvPr>
              <p:cNvSpPr>
                <a:spLocks noChangeArrowheads="1"/>
              </p:cNvSpPr>
              <p:nvPr/>
            </p:nvSpPr>
            <p:spPr bwMode="auto">
              <a:xfrm>
                <a:off x="48" y="103"/>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80" name="Rectangle 28">
                <a:extLst>
                  <a:ext uri="{FF2B5EF4-FFF2-40B4-BE49-F238E27FC236}">
                    <a16:creationId xmlns:a16="http://schemas.microsoft.com/office/drawing/2014/main" id="{6C10281B-4483-4BF0-B076-2F1C4E5DDC33}"/>
                  </a:ext>
                </a:extLst>
              </p:cNvPr>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81" name="Rectangle 29">
                <a:extLst>
                  <a:ext uri="{FF2B5EF4-FFF2-40B4-BE49-F238E27FC236}">
                    <a16:creationId xmlns:a16="http://schemas.microsoft.com/office/drawing/2014/main" id="{6A70F5F6-18A1-4946-8737-B31278E958B3}"/>
                  </a:ext>
                </a:extLst>
              </p:cNvPr>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82" name="Rectangle 30">
                <a:extLst>
                  <a:ext uri="{FF2B5EF4-FFF2-40B4-BE49-F238E27FC236}">
                    <a16:creationId xmlns:a16="http://schemas.microsoft.com/office/drawing/2014/main" id="{A1DC2E58-1286-48A2-9950-F68101B7BA0D}"/>
                  </a:ext>
                </a:extLst>
              </p:cNvPr>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83" name="Rectangle 31">
                <a:extLst>
                  <a:ext uri="{FF2B5EF4-FFF2-40B4-BE49-F238E27FC236}">
                    <a16:creationId xmlns:a16="http://schemas.microsoft.com/office/drawing/2014/main" id="{0224FB97-79D1-41D8-87D5-02046E5516AC}"/>
                  </a:ext>
                </a:extLst>
              </p:cNvPr>
              <p:cNvSpPr>
                <a:spLocks noChangeArrowheads="1"/>
              </p:cNvSpPr>
              <p:nvPr/>
            </p:nvSpPr>
            <p:spPr bwMode="auto">
              <a:xfrm>
                <a:off x="48" y="67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84" name="Rectangle 32">
                <a:extLst>
                  <a:ext uri="{FF2B5EF4-FFF2-40B4-BE49-F238E27FC236}">
                    <a16:creationId xmlns:a16="http://schemas.microsoft.com/office/drawing/2014/main" id="{E6122FF0-06CC-4049-9DC3-9EE26DC8D97A}"/>
                  </a:ext>
                </a:extLst>
              </p:cNvPr>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185" name="Rectangle 33">
                <a:extLst>
                  <a:ext uri="{FF2B5EF4-FFF2-40B4-BE49-F238E27FC236}">
                    <a16:creationId xmlns:a16="http://schemas.microsoft.com/office/drawing/2014/main" id="{A391B6E6-2F37-4E09-BB6F-9047BEFDDD4F}"/>
                  </a:ext>
                </a:extLst>
              </p:cNvPr>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grpSp>
      </p:grpSp>
      <p:sp>
        <p:nvSpPr>
          <p:cNvPr id="49186" name="Rectangle 34">
            <a:extLst>
              <a:ext uri="{FF2B5EF4-FFF2-40B4-BE49-F238E27FC236}">
                <a16:creationId xmlns:a16="http://schemas.microsoft.com/office/drawing/2014/main" id="{90A1F20E-0FE9-4CF7-BB22-876E97721FF1}"/>
              </a:ext>
            </a:extLst>
          </p:cNvPr>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da-DK" altLang="da-DK" noProof="0"/>
              <a:t>Klik for at redigere titeltypografi i masteren</a:t>
            </a:r>
          </a:p>
        </p:txBody>
      </p:sp>
      <p:sp>
        <p:nvSpPr>
          <p:cNvPr id="49187" name="Rectangle 35">
            <a:extLst>
              <a:ext uri="{FF2B5EF4-FFF2-40B4-BE49-F238E27FC236}">
                <a16:creationId xmlns:a16="http://schemas.microsoft.com/office/drawing/2014/main" id="{CE9EA870-BA8A-49C8-88F6-ABCA68F3C88A}"/>
              </a:ext>
            </a:extLst>
          </p:cNvPr>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anose="05000000000000000000" pitchFamily="2" charset="2"/>
              <a:buNone/>
              <a:defRPr>
                <a:solidFill>
                  <a:srgbClr val="FFFFFF"/>
                </a:solidFill>
              </a:defRPr>
            </a:lvl1pPr>
          </a:lstStyle>
          <a:p>
            <a:pPr lvl="0"/>
            <a:r>
              <a:rPr lang="da-DK" altLang="da-DK" noProof="0"/>
              <a:t>Klik for at redigere undertiteltypografien i masteren</a:t>
            </a:r>
          </a:p>
        </p:txBody>
      </p:sp>
      <p:sp>
        <p:nvSpPr>
          <p:cNvPr id="49188" name="Rectangle 36">
            <a:extLst>
              <a:ext uri="{FF2B5EF4-FFF2-40B4-BE49-F238E27FC236}">
                <a16:creationId xmlns:a16="http://schemas.microsoft.com/office/drawing/2014/main" id="{32388750-DC76-4D96-9143-E618E67BEB52}"/>
              </a:ext>
            </a:extLst>
          </p:cNvPr>
          <p:cNvSpPr>
            <a:spLocks noGrp="1" noChangeArrowheads="1"/>
          </p:cNvSpPr>
          <p:nvPr>
            <p:ph type="dt" sz="quarter" idx="2"/>
          </p:nvPr>
        </p:nvSpPr>
        <p:spPr/>
        <p:txBody>
          <a:bodyPr/>
          <a:lstStyle>
            <a:lvl1pPr>
              <a:defRPr>
                <a:solidFill>
                  <a:srgbClr val="FFFFFF"/>
                </a:solidFill>
              </a:defRPr>
            </a:lvl1pPr>
          </a:lstStyle>
          <a:p>
            <a:fld id="{9A6A273B-E6E5-4A44-B009-69042F81F6D0}" type="datetime1">
              <a:rPr lang="da-DK" altLang="da-DK"/>
              <a:pPr/>
              <a:t>22-01-2022</a:t>
            </a:fld>
            <a:endParaRPr lang="da-DK" altLang="da-DK"/>
          </a:p>
        </p:txBody>
      </p:sp>
      <p:sp>
        <p:nvSpPr>
          <p:cNvPr id="49189" name="Rectangle 37">
            <a:extLst>
              <a:ext uri="{FF2B5EF4-FFF2-40B4-BE49-F238E27FC236}">
                <a16:creationId xmlns:a16="http://schemas.microsoft.com/office/drawing/2014/main" id="{088C78A5-B3F6-4EEB-8025-827236F36E8F}"/>
              </a:ext>
            </a:extLst>
          </p:cNvPr>
          <p:cNvSpPr>
            <a:spLocks noGrp="1" noChangeArrowheads="1"/>
          </p:cNvSpPr>
          <p:nvPr>
            <p:ph type="ftr" sz="quarter" idx="3"/>
          </p:nvPr>
        </p:nvSpPr>
        <p:spPr/>
        <p:txBody>
          <a:bodyPr/>
          <a:lstStyle>
            <a:lvl1pPr>
              <a:defRPr>
                <a:solidFill>
                  <a:srgbClr val="FFFFFF"/>
                </a:solidFill>
              </a:defRPr>
            </a:lvl1pPr>
          </a:lstStyle>
          <a:p>
            <a:endParaRPr lang="da-DK" altLang="da-DK"/>
          </a:p>
        </p:txBody>
      </p:sp>
      <p:sp>
        <p:nvSpPr>
          <p:cNvPr id="49190" name="Rectangle 38">
            <a:extLst>
              <a:ext uri="{FF2B5EF4-FFF2-40B4-BE49-F238E27FC236}">
                <a16:creationId xmlns:a16="http://schemas.microsoft.com/office/drawing/2014/main" id="{66CC429C-97FA-4C63-A9CA-867FF7B585D3}"/>
              </a:ext>
            </a:extLst>
          </p:cNvPr>
          <p:cNvSpPr>
            <a:spLocks noGrp="1" noChangeArrowheads="1"/>
          </p:cNvSpPr>
          <p:nvPr>
            <p:ph type="sldNum" sz="quarter" idx="4"/>
          </p:nvPr>
        </p:nvSpPr>
        <p:spPr/>
        <p:txBody>
          <a:bodyPr/>
          <a:lstStyle>
            <a:lvl1pPr>
              <a:defRPr>
                <a:solidFill>
                  <a:srgbClr val="FFFFFF"/>
                </a:solidFill>
              </a:defRPr>
            </a:lvl1pPr>
          </a:lstStyle>
          <a:p>
            <a:fld id="{51EDED80-1CD3-4CE8-9A2A-EC48406CA13E}" type="slidenum">
              <a:rPr lang="da-DK" altLang="da-DK"/>
              <a:pPr/>
              <a:t>‹nr.›</a:t>
            </a:fld>
            <a:endParaRPr lang="da-DK" altLang="da-DK"/>
          </a:p>
        </p:txBody>
      </p:sp>
      <p:sp>
        <p:nvSpPr>
          <p:cNvPr id="49191" name="Text Box 39">
            <a:extLst>
              <a:ext uri="{FF2B5EF4-FFF2-40B4-BE49-F238E27FC236}">
                <a16:creationId xmlns:a16="http://schemas.microsoft.com/office/drawing/2014/main" id="{7C7E3DB7-D175-4172-99F5-6450BB6D43F0}"/>
              </a:ext>
            </a:extLst>
          </p:cNvPr>
          <p:cNvSpPr txBox="1">
            <a:spLocks noChangeArrowheads="1"/>
          </p:cNvSpPr>
          <p:nvPr userDrawn="1"/>
        </p:nvSpPr>
        <p:spPr bwMode="auto">
          <a:xfrm>
            <a:off x="250825" y="260350"/>
            <a:ext cx="6492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515A30FE-F524-4EEA-82DF-77F87230FF59}" type="slidenum">
              <a:rPr lang="da-DK" altLang="da-DK" sz="2800" b="1"/>
              <a:pPr>
                <a:spcBef>
                  <a:spcPct val="50000"/>
                </a:spcBef>
              </a:pPr>
              <a:t>‹nr.›</a:t>
            </a:fld>
            <a:endParaRPr lang="da-DK" altLang="da-DK" sz="2800" b="1"/>
          </a:p>
        </p:txBody>
      </p:sp>
      <p:pic>
        <p:nvPicPr>
          <p:cNvPr id="49193" name="Picture 41">
            <a:extLst>
              <a:ext uri="{FF2B5EF4-FFF2-40B4-BE49-F238E27FC236}">
                <a16:creationId xmlns:a16="http://schemas.microsoft.com/office/drawing/2014/main" id="{9AF8ECC8-37B9-4585-837B-717708FDAD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0825" y="1196975"/>
            <a:ext cx="735013" cy="511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C5A3C7-E624-4561-848D-60055B8C803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98FE0B72-4EED-4719-B675-DEBAB82D5DAE}"/>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A5FDFFA-22FE-4C94-998E-4D94F20085ED}"/>
              </a:ext>
            </a:extLst>
          </p:cNvPr>
          <p:cNvSpPr>
            <a:spLocks noGrp="1"/>
          </p:cNvSpPr>
          <p:nvPr>
            <p:ph type="dt" sz="half" idx="10"/>
          </p:nvPr>
        </p:nvSpPr>
        <p:spPr/>
        <p:txBody>
          <a:bodyPr/>
          <a:lstStyle>
            <a:lvl1pPr>
              <a:defRPr/>
            </a:lvl1pPr>
          </a:lstStyle>
          <a:p>
            <a:fld id="{54D72F78-66E7-43BE-AF5A-2FCE6C4050D9}" type="datetime1">
              <a:rPr lang="da-DK" altLang="da-DK"/>
              <a:pPr/>
              <a:t>22-01-2022</a:t>
            </a:fld>
            <a:endParaRPr lang="da-DK" altLang="da-DK"/>
          </a:p>
        </p:txBody>
      </p:sp>
      <p:sp>
        <p:nvSpPr>
          <p:cNvPr id="5" name="Pladsholder til sidefod 4">
            <a:extLst>
              <a:ext uri="{FF2B5EF4-FFF2-40B4-BE49-F238E27FC236}">
                <a16:creationId xmlns:a16="http://schemas.microsoft.com/office/drawing/2014/main" id="{74D8D0AB-7711-4625-BE0E-B4809F30DD60}"/>
              </a:ext>
            </a:extLst>
          </p:cNvPr>
          <p:cNvSpPr>
            <a:spLocks noGrp="1"/>
          </p:cNvSpPr>
          <p:nvPr>
            <p:ph type="ftr" sz="quarter" idx="11"/>
          </p:nvPr>
        </p:nvSpPr>
        <p:spPr/>
        <p:txBody>
          <a:bodyPr/>
          <a:lstStyle>
            <a:lvl1pPr>
              <a:defRPr/>
            </a:lvl1pPr>
          </a:lstStyle>
          <a:p>
            <a:endParaRPr lang="da-DK" altLang="da-DK"/>
          </a:p>
        </p:txBody>
      </p:sp>
      <p:sp>
        <p:nvSpPr>
          <p:cNvPr id="6" name="Pladsholder til slidenummer 5">
            <a:extLst>
              <a:ext uri="{FF2B5EF4-FFF2-40B4-BE49-F238E27FC236}">
                <a16:creationId xmlns:a16="http://schemas.microsoft.com/office/drawing/2014/main" id="{9B204999-7077-4654-A79E-7071C7EF2E27}"/>
              </a:ext>
            </a:extLst>
          </p:cNvPr>
          <p:cNvSpPr>
            <a:spLocks noGrp="1"/>
          </p:cNvSpPr>
          <p:nvPr>
            <p:ph type="sldNum" sz="quarter" idx="12"/>
          </p:nvPr>
        </p:nvSpPr>
        <p:spPr/>
        <p:txBody>
          <a:bodyPr/>
          <a:lstStyle>
            <a:lvl1pPr>
              <a:defRPr/>
            </a:lvl1pPr>
          </a:lstStyle>
          <a:p>
            <a:fld id="{7EA3F2B8-3298-43FD-B00C-E8D3DDF357B8}" type="slidenum">
              <a:rPr lang="da-DK" altLang="da-DK"/>
              <a:pPr/>
              <a:t>‹nr.›</a:t>
            </a:fld>
            <a:endParaRPr lang="da-DK" altLang="da-DK"/>
          </a:p>
        </p:txBody>
      </p:sp>
    </p:spTree>
    <p:extLst>
      <p:ext uri="{BB962C8B-B14F-4D97-AF65-F5344CB8AC3E}">
        <p14:creationId xmlns:p14="http://schemas.microsoft.com/office/powerpoint/2010/main" val="2070335361"/>
      </p:ext>
    </p:extLst>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815F98C7-EBFD-433C-BF5F-D81912BBA65B}"/>
              </a:ext>
            </a:extLst>
          </p:cNvPr>
          <p:cNvSpPr>
            <a:spLocks noGrp="1"/>
          </p:cNvSpPr>
          <p:nvPr>
            <p:ph type="title" orient="vert"/>
          </p:nvPr>
        </p:nvSpPr>
        <p:spPr>
          <a:xfrm>
            <a:off x="6992938" y="609600"/>
            <a:ext cx="1949450" cy="5451475"/>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F9B48599-11F9-4BC5-B044-1323FBC33463}"/>
              </a:ext>
            </a:extLst>
          </p:cNvPr>
          <p:cNvSpPr>
            <a:spLocks noGrp="1"/>
          </p:cNvSpPr>
          <p:nvPr>
            <p:ph type="body" orient="vert" idx="1"/>
          </p:nvPr>
        </p:nvSpPr>
        <p:spPr>
          <a:xfrm>
            <a:off x="1143000" y="609600"/>
            <a:ext cx="5697538" cy="545147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256FBC3-B6AB-48A6-8C09-F60ED0A846D5}"/>
              </a:ext>
            </a:extLst>
          </p:cNvPr>
          <p:cNvSpPr>
            <a:spLocks noGrp="1"/>
          </p:cNvSpPr>
          <p:nvPr>
            <p:ph type="dt" sz="half" idx="10"/>
          </p:nvPr>
        </p:nvSpPr>
        <p:spPr/>
        <p:txBody>
          <a:bodyPr/>
          <a:lstStyle>
            <a:lvl1pPr>
              <a:defRPr/>
            </a:lvl1pPr>
          </a:lstStyle>
          <a:p>
            <a:fld id="{F515A65C-5D54-4437-AF06-45F1AF46E3B5}" type="datetime1">
              <a:rPr lang="da-DK" altLang="da-DK"/>
              <a:pPr/>
              <a:t>22-01-2022</a:t>
            </a:fld>
            <a:endParaRPr lang="da-DK" altLang="da-DK"/>
          </a:p>
        </p:txBody>
      </p:sp>
      <p:sp>
        <p:nvSpPr>
          <p:cNvPr id="5" name="Pladsholder til sidefod 4">
            <a:extLst>
              <a:ext uri="{FF2B5EF4-FFF2-40B4-BE49-F238E27FC236}">
                <a16:creationId xmlns:a16="http://schemas.microsoft.com/office/drawing/2014/main" id="{D53EC542-28CE-4DB2-ABF5-CBD24D279FA2}"/>
              </a:ext>
            </a:extLst>
          </p:cNvPr>
          <p:cNvSpPr>
            <a:spLocks noGrp="1"/>
          </p:cNvSpPr>
          <p:nvPr>
            <p:ph type="ftr" sz="quarter" idx="11"/>
          </p:nvPr>
        </p:nvSpPr>
        <p:spPr/>
        <p:txBody>
          <a:bodyPr/>
          <a:lstStyle>
            <a:lvl1pPr>
              <a:defRPr/>
            </a:lvl1pPr>
          </a:lstStyle>
          <a:p>
            <a:endParaRPr lang="da-DK" altLang="da-DK"/>
          </a:p>
        </p:txBody>
      </p:sp>
      <p:sp>
        <p:nvSpPr>
          <p:cNvPr id="6" name="Pladsholder til slidenummer 5">
            <a:extLst>
              <a:ext uri="{FF2B5EF4-FFF2-40B4-BE49-F238E27FC236}">
                <a16:creationId xmlns:a16="http://schemas.microsoft.com/office/drawing/2014/main" id="{EBC33B6A-CB62-4D7A-8546-E8CC96FF593F}"/>
              </a:ext>
            </a:extLst>
          </p:cNvPr>
          <p:cNvSpPr>
            <a:spLocks noGrp="1"/>
          </p:cNvSpPr>
          <p:nvPr>
            <p:ph type="sldNum" sz="quarter" idx="12"/>
          </p:nvPr>
        </p:nvSpPr>
        <p:spPr/>
        <p:txBody>
          <a:bodyPr/>
          <a:lstStyle>
            <a:lvl1pPr>
              <a:defRPr/>
            </a:lvl1pPr>
          </a:lstStyle>
          <a:p>
            <a:fld id="{5FD31FC9-FC16-4FF3-A140-0D2AD02E7603}" type="slidenum">
              <a:rPr lang="da-DK" altLang="da-DK"/>
              <a:pPr/>
              <a:t>‹nr.›</a:t>
            </a:fld>
            <a:endParaRPr lang="da-DK" altLang="da-DK"/>
          </a:p>
        </p:txBody>
      </p:sp>
    </p:spTree>
    <p:extLst>
      <p:ext uri="{BB962C8B-B14F-4D97-AF65-F5344CB8AC3E}">
        <p14:creationId xmlns:p14="http://schemas.microsoft.com/office/powerpoint/2010/main" val="2528910249"/>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7D332F-36E8-4FC8-AF93-A0DC8D42FE6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CDBFAFF-83C1-4663-929C-2C6413F9B90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A80E0A6-4237-41ED-B8D0-E266344A4F51}"/>
              </a:ext>
            </a:extLst>
          </p:cNvPr>
          <p:cNvSpPr>
            <a:spLocks noGrp="1"/>
          </p:cNvSpPr>
          <p:nvPr>
            <p:ph type="dt" sz="half" idx="10"/>
          </p:nvPr>
        </p:nvSpPr>
        <p:spPr/>
        <p:txBody>
          <a:bodyPr/>
          <a:lstStyle>
            <a:lvl1pPr>
              <a:defRPr/>
            </a:lvl1pPr>
          </a:lstStyle>
          <a:p>
            <a:fld id="{10C10993-5EA7-4D4A-A1E9-2425BB4BF165}" type="datetime1">
              <a:rPr lang="da-DK" altLang="da-DK"/>
              <a:pPr/>
              <a:t>22-01-2022</a:t>
            </a:fld>
            <a:endParaRPr lang="da-DK" altLang="da-DK"/>
          </a:p>
        </p:txBody>
      </p:sp>
      <p:sp>
        <p:nvSpPr>
          <p:cNvPr id="5" name="Pladsholder til sidefod 4">
            <a:extLst>
              <a:ext uri="{FF2B5EF4-FFF2-40B4-BE49-F238E27FC236}">
                <a16:creationId xmlns:a16="http://schemas.microsoft.com/office/drawing/2014/main" id="{0B47A93C-2FE1-40D4-A8DA-85FDE739C5BE}"/>
              </a:ext>
            </a:extLst>
          </p:cNvPr>
          <p:cNvSpPr>
            <a:spLocks noGrp="1"/>
          </p:cNvSpPr>
          <p:nvPr>
            <p:ph type="ftr" sz="quarter" idx="11"/>
          </p:nvPr>
        </p:nvSpPr>
        <p:spPr/>
        <p:txBody>
          <a:bodyPr/>
          <a:lstStyle>
            <a:lvl1pPr>
              <a:defRPr/>
            </a:lvl1pPr>
          </a:lstStyle>
          <a:p>
            <a:endParaRPr lang="da-DK" altLang="da-DK"/>
          </a:p>
        </p:txBody>
      </p:sp>
      <p:sp>
        <p:nvSpPr>
          <p:cNvPr id="6" name="Pladsholder til slidenummer 5">
            <a:extLst>
              <a:ext uri="{FF2B5EF4-FFF2-40B4-BE49-F238E27FC236}">
                <a16:creationId xmlns:a16="http://schemas.microsoft.com/office/drawing/2014/main" id="{C7699875-08B3-49B0-9708-6B6891DF0370}"/>
              </a:ext>
            </a:extLst>
          </p:cNvPr>
          <p:cNvSpPr>
            <a:spLocks noGrp="1"/>
          </p:cNvSpPr>
          <p:nvPr>
            <p:ph type="sldNum" sz="quarter" idx="12"/>
          </p:nvPr>
        </p:nvSpPr>
        <p:spPr/>
        <p:txBody>
          <a:bodyPr/>
          <a:lstStyle>
            <a:lvl1pPr>
              <a:defRPr/>
            </a:lvl1pPr>
          </a:lstStyle>
          <a:p>
            <a:fld id="{E8DF3B34-6748-4FAB-BE9D-DD3E2996009B}" type="slidenum">
              <a:rPr lang="da-DK" altLang="da-DK"/>
              <a:pPr/>
              <a:t>‹nr.›</a:t>
            </a:fld>
            <a:endParaRPr lang="da-DK" altLang="da-DK"/>
          </a:p>
        </p:txBody>
      </p:sp>
    </p:spTree>
    <p:extLst>
      <p:ext uri="{BB962C8B-B14F-4D97-AF65-F5344CB8AC3E}">
        <p14:creationId xmlns:p14="http://schemas.microsoft.com/office/powerpoint/2010/main" val="3963256796"/>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8C60D7-3CF6-41CC-9B56-7E200760936F}"/>
              </a:ext>
            </a:extLst>
          </p:cNvPr>
          <p:cNvSpPr>
            <a:spLocks noGrp="1"/>
          </p:cNvSpPr>
          <p:nvPr>
            <p:ph type="title"/>
          </p:nvPr>
        </p:nvSpPr>
        <p:spPr>
          <a:xfrm>
            <a:off x="623888" y="1709738"/>
            <a:ext cx="78867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1D92446-2DD8-40AE-A128-B01585394CE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A3EB6B81-BEDC-4AAE-B508-4AC5404D2789}"/>
              </a:ext>
            </a:extLst>
          </p:cNvPr>
          <p:cNvSpPr>
            <a:spLocks noGrp="1"/>
          </p:cNvSpPr>
          <p:nvPr>
            <p:ph type="dt" sz="half" idx="10"/>
          </p:nvPr>
        </p:nvSpPr>
        <p:spPr/>
        <p:txBody>
          <a:bodyPr/>
          <a:lstStyle>
            <a:lvl1pPr>
              <a:defRPr/>
            </a:lvl1pPr>
          </a:lstStyle>
          <a:p>
            <a:fld id="{30289D7A-3C26-46C7-8F6F-F474C39AE7BF}" type="datetime1">
              <a:rPr lang="da-DK" altLang="da-DK"/>
              <a:pPr/>
              <a:t>22-01-2022</a:t>
            </a:fld>
            <a:endParaRPr lang="da-DK" altLang="da-DK"/>
          </a:p>
        </p:txBody>
      </p:sp>
      <p:sp>
        <p:nvSpPr>
          <p:cNvPr id="5" name="Pladsholder til sidefod 4">
            <a:extLst>
              <a:ext uri="{FF2B5EF4-FFF2-40B4-BE49-F238E27FC236}">
                <a16:creationId xmlns:a16="http://schemas.microsoft.com/office/drawing/2014/main" id="{277C693C-E8B7-4893-A96F-54389E0C43E8}"/>
              </a:ext>
            </a:extLst>
          </p:cNvPr>
          <p:cNvSpPr>
            <a:spLocks noGrp="1"/>
          </p:cNvSpPr>
          <p:nvPr>
            <p:ph type="ftr" sz="quarter" idx="11"/>
          </p:nvPr>
        </p:nvSpPr>
        <p:spPr/>
        <p:txBody>
          <a:bodyPr/>
          <a:lstStyle>
            <a:lvl1pPr>
              <a:defRPr/>
            </a:lvl1pPr>
          </a:lstStyle>
          <a:p>
            <a:endParaRPr lang="da-DK" altLang="da-DK"/>
          </a:p>
        </p:txBody>
      </p:sp>
      <p:sp>
        <p:nvSpPr>
          <p:cNvPr id="6" name="Pladsholder til slidenummer 5">
            <a:extLst>
              <a:ext uri="{FF2B5EF4-FFF2-40B4-BE49-F238E27FC236}">
                <a16:creationId xmlns:a16="http://schemas.microsoft.com/office/drawing/2014/main" id="{7F6E0C69-448D-405A-90C4-5905C15C451D}"/>
              </a:ext>
            </a:extLst>
          </p:cNvPr>
          <p:cNvSpPr>
            <a:spLocks noGrp="1"/>
          </p:cNvSpPr>
          <p:nvPr>
            <p:ph type="sldNum" sz="quarter" idx="12"/>
          </p:nvPr>
        </p:nvSpPr>
        <p:spPr/>
        <p:txBody>
          <a:bodyPr/>
          <a:lstStyle>
            <a:lvl1pPr>
              <a:defRPr/>
            </a:lvl1pPr>
          </a:lstStyle>
          <a:p>
            <a:fld id="{B3A036F0-C819-40BA-A329-C2BC4C772678}" type="slidenum">
              <a:rPr lang="da-DK" altLang="da-DK"/>
              <a:pPr/>
              <a:t>‹nr.›</a:t>
            </a:fld>
            <a:endParaRPr lang="da-DK" altLang="da-DK"/>
          </a:p>
        </p:txBody>
      </p:sp>
    </p:spTree>
    <p:extLst>
      <p:ext uri="{BB962C8B-B14F-4D97-AF65-F5344CB8AC3E}">
        <p14:creationId xmlns:p14="http://schemas.microsoft.com/office/powerpoint/2010/main" val="580299251"/>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336C-74B6-46D5-AC4F-776A1192F07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B1FB09E-CDA1-4FBB-9035-54BC5C7146D6}"/>
              </a:ext>
            </a:extLst>
          </p:cNvPr>
          <p:cNvSpPr>
            <a:spLocks noGrp="1"/>
          </p:cNvSpPr>
          <p:nvPr>
            <p:ph sz="half" idx="1"/>
          </p:nvPr>
        </p:nvSpPr>
        <p:spPr>
          <a:xfrm>
            <a:off x="1169988" y="1946275"/>
            <a:ext cx="3810000" cy="41148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1B1730F-7D03-4D0A-88A2-E239A33237C6}"/>
              </a:ext>
            </a:extLst>
          </p:cNvPr>
          <p:cNvSpPr>
            <a:spLocks noGrp="1"/>
          </p:cNvSpPr>
          <p:nvPr>
            <p:ph sz="half" idx="2"/>
          </p:nvPr>
        </p:nvSpPr>
        <p:spPr>
          <a:xfrm>
            <a:off x="5132388" y="1946275"/>
            <a:ext cx="3810000" cy="41148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775C6A63-FB8F-4BE1-8E18-2A083D4AECFA}"/>
              </a:ext>
            </a:extLst>
          </p:cNvPr>
          <p:cNvSpPr>
            <a:spLocks noGrp="1"/>
          </p:cNvSpPr>
          <p:nvPr>
            <p:ph type="dt" sz="half" idx="10"/>
          </p:nvPr>
        </p:nvSpPr>
        <p:spPr/>
        <p:txBody>
          <a:bodyPr/>
          <a:lstStyle>
            <a:lvl1pPr>
              <a:defRPr/>
            </a:lvl1pPr>
          </a:lstStyle>
          <a:p>
            <a:fld id="{3974CFC3-86AF-4440-8C0A-40AB81CBC728}" type="datetime1">
              <a:rPr lang="da-DK" altLang="da-DK"/>
              <a:pPr/>
              <a:t>22-01-2022</a:t>
            </a:fld>
            <a:endParaRPr lang="da-DK" altLang="da-DK"/>
          </a:p>
        </p:txBody>
      </p:sp>
      <p:sp>
        <p:nvSpPr>
          <p:cNvPr id="6" name="Pladsholder til sidefod 5">
            <a:extLst>
              <a:ext uri="{FF2B5EF4-FFF2-40B4-BE49-F238E27FC236}">
                <a16:creationId xmlns:a16="http://schemas.microsoft.com/office/drawing/2014/main" id="{0489F9B9-C646-432B-AB9F-A4F231428F41}"/>
              </a:ext>
            </a:extLst>
          </p:cNvPr>
          <p:cNvSpPr>
            <a:spLocks noGrp="1"/>
          </p:cNvSpPr>
          <p:nvPr>
            <p:ph type="ftr" sz="quarter" idx="11"/>
          </p:nvPr>
        </p:nvSpPr>
        <p:spPr/>
        <p:txBody>
          <a:bodyPr/>
          <a:lstStyle>
            <a:lvl1pPr>
              <a:defRPr/>
            </a:lvl1pPr>
          </a:lstStyle>
          <a:p>
            <a:endParaRPr lang="da-DK" altLang="da-DK"/>
          </a:p>
        </p:txBody>
      </p:sp>
      <p:sp>
        <p:nvSpPr>
          <p:cNvPr id="7" name="Pladsholder til slidenummer 6">
            <a:extLst>
              <a:ext uri="{FF2B5EF4-FFF2-40B4-BE49-F238E27FC236}">
                <a16:creationId xmlns:a16="http://schemas.microsoft.com/office/drawing/2014/main" id="{43BF667D-C2BB-49DB-9184-B4526BA20A4E}"/>
              </a:ext>
            </a:extLst>
          </p:cNvPr>
          <p:cNvSpPr>
            <a:spLocks noGrp="1"/>
          </p:cNvSpPr>
          <p:nvPr>
            <p:ph type="sldNum" sz="quarter" idx="12"/>
          </p:nvPr>
        </p:nvSpPr>
        <p:spPr/>
        <p:txBody>
          <a:bodyPr/>
          <a:lstStyle>
            <a:lvl1pPr>
              <a:defRPr/>
            </a:lvl1pPr>
          </a:lstStyle>
          <a:p>
            <a:fld id="{B0D6A301-CC96-4939-9656-09363EAAEB0A}" type="slidenum">
              <a:rPr lang="da-DK" altLang="da-DK"/>
              <a:pPr/>
              <a:t>‹nr.›</a:t>
            </a:fld>
            <a:endParaRPr lang="da-DK" altLang="da-DK"/>
          </a:p>
        </p:txBody>
      </p:sp>
    </p:spTree>
    <p:extLst>
      <p:ext uri="{BB962C8B-B14F-4D97-AF65-F5344CB8AC3E}">
        <p14:creationId xmlns:p14="http://schemas.microsoft.com/office/powerpoint/2010/main" val="4015706799"/>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823563-495E-4818-842C-5039A98A4732}"/>
              </a:ext>
            </a:extLst>
          </p:cNvPr>
          <p:cNvSpPr>
            <a:spLocks noGrp="1"/>
          </p:cNvSpPr>
          <p:nvPr>
            <p:ph type="title"/>
          </p:nvPr>
        </p:nvSpPr>
        <p:spPr>
          <a:xfrm>
            <a:off x="630238" y="365125"/>
            <a:ext cx="78867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17C5481-52A1-440E-A104-88950A86BC8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9BC4968A-9867-4297-92D8-88E1C294C08E}"/>
              </a:ext>
            </a:extLst>
          </p:cNvPr>
          <p:cNvSpPr>
            <a:spLocks noGrp="1"/>
          </p:cNvSpPr>
          <p:nvPr>
            <p:ph sz="half" idx="2"/>
          </p:nvPr>
        </p:nvSpPr>
        <p:spPr>
          <a:xfrm>
            <a:off x="630238" y="2505075"/>
            <a:ext cx="386873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107C73A-CEF4-46FC-88C3-2C90123BC76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62C351F2-2828-4810-B1A3-F59F0FF5D77D}"/>
              </a:ext>
            </a:extLst>
          </p:cNvPr>
          <p:cNvSpPr>
            <a:spLocks noGrp="1"/>
          </p:cNvSpPr>
          <p:nvPr>
            <p:ph sz="quarter" idx="4"/>
          </p:nvPr>
        </p:nvSpPr>
        <p:spPr>
          <a:xfrm>
            <a:off x="4629150" y="2505075"/>
            <a:ext cx="38877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1897BDD-EC61-4C84-9BAE-82DF94DF9BB0}"/>
              </a:ext>
            </a:extLst>
          </p:cNvPr>
          <p:cNvSpPr>
            <a:spLocks noGrp="1"/>
          </p:cNvSpPr>
          <p:nvPr>
            <p:ph type="dt" sz="half" idx="10"/>
          </p:nvPr>
        </p:nvSpPr>
        <p:spPr/>
        <p:txBody>
          <a:bodyPr/>
          <a:lstStyle>
            <a:lvl1pPr>
              <a:defRPr/>
            </a:lvl1pPr>
          </a:lstStyle>
          <a:p>
            <a:fld id="{91360D1A-7F41-4BC4-8EA8-BC22AB3D5900}" type="datetime1">
              <a:rPr lang="da-DK" altLang="da-DK"/>
              <a:pPr/>
              <a:t>22-01-2022</a:t>
            </a:fld>
            <a:endParaRPr lang="da-DK" altLang="da-DK"/>
          </a:p>
        </p:txBody>
      </p:sp>
      <p:sp>
        <p:nvSpPr>
          <p:cNvPr id="8" name="Pladsholder til sidefod 7">
            <a:extLst>
              <a:ext uri="{FF2B5EF4-FFF2-40B4-BE49-F238E27FC236}">
                <a16:creationId xmlns:a16="http://schemas.microsoft.com/office/drawing/2014/main" id="{1FF0B3C0-2861-4071-A0D3-E07DDED30F97}"/>
              </a:ext>
            </a:extLst>
          </p:cNvPr>
          <p:cNvSpPr>
            <a:spLocks noGrp="1"/>
          </p:cNvSpPr>
          <p:nvPr>
            <p:ph type="ftr" sz="quarter" idx="11"/>
          </p:nvPr>
        </p:nvSpPr>
        <p:spPr/>
        <p:txBody>
          <a:bodyPr/>
          <a:lstStyle>
            <a:lvl1pPr>
              <a:defRPr/>
            </a:lvl1pPr>
          </a:lstStyle>
          <a:p>
            <a:endParaRPr lang="da-DK" altLang="da-DK"/>
          </a:p>
        </p:txBody>
      </p:sp>
      <p:sp>
        <p:nvSpPr>
          <p:cNvPr id="9" name="Pladsholder til slidenummer 8">
            <a:extLst>
              <a:ext uri="{FF2B5EF4-FFF2-40B4-BE49-F238E27FC236}">
                <a16:creationId xmlns:a16="http://schemas.microsoft.com/office/drawing/2014/main" id="{8A04254C-611B-45C4-BDF2-ED53FC71E711}"/>
              </a:ext>
            </a:extLst>
          </p:cNvPr>
          <p:cNvSpPr>
            <a:spLocks noGrp="1"/>
          </p:cNvSpPr>
          <p:nvPr>
            <p:ph type="sldNum" sz="quarter" idx="12"/>
          </p:nvPr>
        </p:nvSpPr>
        <p:spPr/>
        <p:txBody>
          <a:bodyPr/>
          <a:lstStyle>
            <a:lvl1pPr>
              <a:defRPr/>
            </a:lvl1pPr>
          </a:lstStyle>
          <a:p>
            <a:fld id="{0FB520A6-7F98-4F46-A2A1-B756E29FFA40}" type="slidenum">
              <a:rPr lang="da-DK" altLang="da-DK"/>
              <a:pPr/>
              <a:t>‹nr.›</a:t>
            </a:fld>
            <a:endParaRPr lang="da-DK" altLang="da-DK"/>
          </a:p>
        </p:txBody>
      </p:sp>
    </p:spTree>
    <p:extLst>
      <p:ext uri="{BB962C8B-B14F-4D97-AF65-F5344CB8AC3E}">
        <p14:creationId xmlns:p14="http://schemas.microsoft.com/office/powerpoint/2010/main" val="3733452757"/>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EFFBB7-252A-4F62-A7E9-AE3037331D4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B98C3A6-7506-4560-A8A6-AAEA3BE2E0DF}"/>
              </a:ext>
            </a:extLst>
          </p:cNvPr>
          <p:cNvSpPr>
            <a:spLocks noGrp="1"/>
          </p:cNvSpPr>
          <p:nvPr>
            <p:ph type="dt" sz="half" idx="10"/>
          </p:nvPr>
        </p:nvSpPr>
        <p:spPr/>
        <p:txBody>
          <a:bodyPr/>
          <a:lstStyle>
            <a:lvl1pPr>
              <a:defRPr/>
            </a:lvl1pPr>
          </a:lstStyle>
          <a:p>
            <a:fld id="{73EA5111-A34F-4898-83A9-5A64829F5D6D}" type="datetime1">
              <a:rPr lang="da-DK" altLang="da-DK"/>
              <a:pPr/>
              <a:t>22-01-2022</a:t>
            </a:fld>
            <a:endParaRPr lang="da-DK" altLang="da-DK"/>
          </a:p>
        </p:txBody>
      </p:sp>
      <p:sp>
        <p:nvSpPr>
          <p:cNvPr id="4" name="Pladsholder til sidefod 3">
            <a:extLst>
              <a:ext uri="{FF2B5EF4-FFF2-40B4-BE49-F238E27FC236}">
                <a16:creationId xmlns:a16="http://schemas.microsoft.com/office/drawing/2014/main" id="{DC0851C4-9B99-45D1-AD58-CBC2E2F16553}"/>
              </a:ext>
            </a:extLst>
          </p:cNvPr>
          <p:cNvSpPr>
            <a:spLocks noGrp="1"/>
          </p:cNvSpPr>
          <p:nvPr>
            <p:ph type="ftr" sz="quarter" idx="11"/>
          </p:nvPr>
        </p:nvSpPr>
        <p:spPr/>
        <p:txBody>
          <a:bodyPr/>
          <a:lstStyle>
            <a:lvl1pPr>
              <a:defRPr/>
            </a:lvl1pPr>
          </a:lstStyle>
          <a:p>
            <a:endParaRPr lang="da-DK" altLang="da-DK"/>
          </a:p>
        </p:txBody>
      </p:sp>
      <p:sp>
        <p:nvSpPr>
          <p:cNvPr id="5" name="Pladsholder til slidenummer 4">
            <a:extLst>
              <a:ext uri="{FF2B5EF4-FFF2-40B4-BE49-F238E27FC236}">
                <a16:creationId xmlns:a16="http://schemas.microsoft.com/office/drawing/2014/main" id="{E9B98458-44BB-48E7-BD5B-30EA8FD9ADB5}"/>
              </a:ext>
            </a:extLst>
          </p:cNvPr>
          <p:cNvSpPr>
            <a:spLocks noGrp="1"/>
          </p:cNvSpPr>
          <p:nvPr>
            <p:ph type="sldNum" sz="quarter" idx="12"/>
          </p:nvPr>
        </p:nvSpPr>
        <p:spPr/>
        <p:txBody>
          <a:bodyPr/>
          <a:lstStyle>
            <a:lvl1pPr>
              <a:defRPr/>
            </a:lvl1pPr>
          </a:lstStyle>
          <a:p>
            <a:fld id="{82ACDE55-201A-4DB9-A741-D5B7F8FE6D42}" type="slidenum">
              <a:rPr lang="da-DK" altLang="da-DK"/>
              <a:pPr/>
              <a:t>‹nr.›</a:t>
            </a:fld>
            <a:endParaRPr lang="da-DK" altLang="da-DK"/>
          </a:p>
        </p:txBody>
      </p:sp>
    </p:spTree>
    <p:extLst>
      <p:ext uri="{BB962C8B-B14F-4D97-AF65-F5344CB8AC3E}">
        <p14:creationId xmlns:p14="http://schemas.microsoft.com/office/powerpoint/2010/main" val="279291505"/>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79CA59A-ACEE-41BE-9D8D-3E24A67CD786}"/>
              </a:ext>
            </a:extLst>
          </p:cNvPr>
          <p:cNvSpPr>
            <a:spLocks noGrp="1"/>
          </p:cNvSpPr>
          <p:nvPr>
            <p:ph type="dt" sz="half" idx="10"/>
          </p:nvPr>
        </p:nvSpPr>
        <p:spPr/>
        <p:txBody>
          <a:bodyPr/>
          <a:lstStyle>
            <a:lvl1pPr>
              <a:defRPr/>
            </a:lvl1pPr>
          </a:lstStyle>
          <a:p>
            <a:fld id="{7792B651-287E-4B6F-956C-D231601EFA93}" type="datetime1">
              <a:rPr lang="da-DK" altLang="da-DK"/>
              <a:pPr/>
              <a:t>22-01-2022</a:t>
            </a:fld>
            <a:endParaRPr lang="da-DK" altLang="da-DK"/>
          </a:p>
        </p:txBody>
      </p:sp>
      <p:sp>
        <p:nvSpPr>
          <p:cNvPr id="3" name="Pladsholder til sidefod 2">
            <a:extLst>
              <a:ext uri="{FF2B5EF4-FFF2-40B4-BE49-F238E27FC236}">
                <a16:creationId xmlns:a16="http://schemas.microsoft.com/office/drawing/2014/main" id="{10FBA13E-5A80-4B20-A8B1-1C8ED85E7EEA}"/>
              </a:ext>
            </a:extLst>
          </p:cNvPr>
          <p:cNvSpPr>
            <a:spLocks noGrp="1"/>
          </p:cNvSpPr>
          <p:nvPr>
            <p:ph type="ftr" sz="quarter" idx="11"/>
          </p:nvPr>
        </p:nvSpPr>
        <p:spPr/>
        <p:txBody>
          <a:bodyPr/>
          <a:lstStyle>
            <a:lvl1pPr>
              <a:defRPr/>
            </a:lvl1pPr>
          </a:lstStyle>
          <a:p>
            <a:endParaRPr lang="da-DK" altLang="da-DK"/>
          </a:p>
        </p:txBody>
      </p:sp>
      <p:sp>
        <p:nvSpPr>
          <p:cNvPr id="4" name="Pladsholder til slidenummer 3">
            <a:extLst>
              <a:ext uri="{FF2B5EF4-FFF2-40B4-BE49-F238E27FC236}">
                <a16:creationId xmlns:a16="http://schemas.microsoft.com/office/drawing/2014/main" id="{302B4461-FAD2-483C-B20E-3268FFC960DD}"/>
              </a:ext>
            </a:extLst>
          </p:cNvPr>
          <p:cNvSpPr>
            <a:spLocks noGrp="1"/>
          </p:cNvSpPr>
          <p:nvPr>
            <p:ph type="sldNum" sz="quarter" idx="12"/>
          </p:nvPr>
        </p:nvSpPr>
        <p:spPr/>
        <p:txBody>
          <a:bodyPr/>
          <a:lstStyle>
            <a:lvl1pPr>
              <a:defRPr/>
            </a:lvl1pPr>
          </a:lstStyle>
          <a:p>
            <a:fld id="{C1293F1A-2DAF-4537-9C21-1026C624A7C1}" type="slidenum">
              <a:rPr lang="da-DK" altLang="da-DK"/>
              <a:pPr/>
              <a:t>‹nr.›</a:t>
            </a:fld>
            <a:endParaRPr lang="da-DK" altLang="da-DK"/>
          </a:p>
        </p:txBody>
      </p:sp>
    </p:spTree>
    <p:extLst>
      <p:ext uri="{BB962C8B-B14F-4D97-AF65-F5344CB8AC3E}">
        <p14:creationId xmlns:p14="http://schemas.microsoft.com/office/powerpoint/2010/main" val="1557206138"/>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57CF5-5D54-491B-8500-A2975CC1BA57}"/>
              </a:ext>
            </a:extLst>
          </p:cNvPr>
          <p:cNvSpPr>
            <a:spLocks noGrp="1"/>
          </p:cNvSpPr>
          <p:nvPr>
            <p:ph type="title"/>
          </p:nvPr>
        </p:nvSpPr>
        <p:spPr>
          <a:xfrm>
            <a:off x="630238" y="457200"/>
            <a:ext cx="2949575"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73E7B9E3-5A27-466D-AB2B-8787207AE0E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AF65BD9B-AA5D-40B9-9DAC-8D5A79238AC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4783931-78B2-442A-8A38-4C047F077C39}"/>
              </a:ext>
            </a:extLst>
          </p:cNvPr>
          <p:cNvSpPr>
            <a:spLocks noGrp="1"/>
          </p:cNvSpPr>
          <p:nvPr>
            <p:ph type="dt" sz="half" idx="10"/>
          </p:nvPr>
        </p:nvSpPr>
        <p:spPr/>
        <p:txBody>
          <a:bodyPr/>
          <a:lstStyle>
            <a:lvl1pPr>
              <a:defRPr/>
            </a:lvl1pPr>
          </a:lstStyle>
          <a:p>
            <a:fld id="{07936B5D-1B05-42CE-B47D-EB82793EF46A}" type="datetime1">
              <a:rPr lang="da-DK" altLang="da-DK"/>
              <a:pPr/>
              <a:t>22-01-2022</a:t>
            </a:fld>
            <a:endParaRPr lang="da-DK" altLang="da-DK"/>
          </a:p>
        </p:txBody>
      </p:sp>
      <p:sp>
        <p:nvSpPr>
          <p:cNvPr id="6" name="Pladsholder til sidefod 5">
            <a:extLst>
              <a:ext uri="{FF2B5EF4-FFF2-40B4-BE49-F238E27FC236}">
                <a16:creationId xmlns:a16="http://schemas.microsoft.com/office/drawing/2014/main" id="{744A39BA-352C-4E2F-B7CF-910D507D65D9}"/>
              </a:ext>
            </a:extLst>
          </p:cNvPr>
          <p:cNvSpPr>
            <a:spLocks noGrp="1"/>
          </p:cNvSpPr>
          <p:nvPr>
            <p:ph type="ftr" sz="quarter" idx="11"/>
          </p:nvPr>
        </p:nvSpPr>
        <p:spPr/>
        <p:txBody>
          <a:bodyPr/>
          <a:lstStyle>
            <a:lvl1pPr>
              <a:defRPr/>
            </a:lvl1pPr>
          </a:lstStyle>
          <a:p>
            <a:endParaRPr lang="da-DK" altLang="da-DK"/>
          </a:p>
        </p:txBody>
      </p:sp>
      <p:sp>
        <p:nvSpPr>
          <p:cNvPr id="7" name="Pladsholder til slidenummer 6">
            <a:extLst>
              <a:ext uri="{FF2B5EF4-FFF2-40B4-BE49-F238E27FC236}">
                <a16:creationId xmlns:a16="http://schemas.microsoft.com/office/drawing/2014/main" id="{DD64475E-D544-47BB-8768-246DEC88012C}"/>
              </a:ext>
            </a:extLst>
          </p:cNvPr>
          <p:cNvSpPr>
            <a:spLocks noGrp="1"/>
          </p:cNvSpPr>
          <p:nvPr>
            <p:ph type="sldNum" sz="quarter" idx="12"/>
          </p:nvPr>
        </p:nvSpPr>
        <p:spPr/>
        <p:txBody>
          <a:bodyPr/>
          <a:lstStyle>
            <a:lvl1pPr>
              <a:defRPr/>
            </a:lvl1pPr>
          </a:lstStyle>
          <a:p>
            <a:fld id="{3AF25CE2-5302-49F5-820C-96531E6416B1}" type="slidenum">
              <a:rPr lang="da-DK" altLang="da-DK"/>
              <a:pPr/>
              <a:t>‹nr.›</a:t>
            </a:fld>
            <a:endParaRPr lang="da-DK" altLang="da-DK"/>
          </a:p>
        </p:txBody>
      </p:sp>
    </p:spTree>
    <p:extLst>
      <p:ext uri="{BB962C8B-B14F-4D97-AF65-F5344CB8AC3E}">
        <p14:creationId xmlns:p14="http://schemas.microsoft.com/office/powerpoint/2010/main" val="1074868379"/>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648E1-363A-4344-8AB6-A2E2CFF51D3A}"/>
              </a:ext>
            </a:extLst>
          </p:cNvPr>
          <p:cNvSpPr>
            <a:spLocks noGrp="1"/>
          </p:cNvSpPr>
          <p:nvPr>
            <p:ph type="title"/>
          </p:nvPr>
        </p:nvSpPr>
        <p:spPr>
          <a:xfrm>
            <a:off x="630238" y="457200"/>
            <a:ext cx="2949575"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FBF0926-C19E-4441-A286-B472508F269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DBD774E-5BA4-486A-9D62-BD1E5A2D55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30198F5-31D8-4E01-A6C0-625EDAB3757A}"/>
              </a:ext>
            </a:extLst>
          </p:cNvPr>
          <p:cNvSpPr>
            <a:spLocks noGrp="1"/>
          </p:cNvSpPr>
          <p:nvPr>
            <p:ph type="dt" sz="half" idx="10"/>
          </p:nvPr>
        </p:nvSpPr>
        <p:spPr/>
        <p:txBody>
          <a:bodyPr/>
          <a:lstStyle>
            <a:lvl1pPr>
              <a:defRPr/>
            </a:lvl1pPr>
          </a:lstStyle>
          <a:p>
            <a:fld id="{7C15F02B-AC87-4546-8314-2521A06DB0DF}" type="datetime1">
              <a:rPr lang="da-DK" altLang="da-DK"/>
              <a:pPr/>
              <a:t>22-01-2022</a:t>
            </a:fld>
            <a:endParaRPr lang="da-DK" altLang="da-DK"/>
          </a:p>
        </p:txBody>
      </p:sp>
      <p:sp>
        <p:nvSpPr>
          <p:cNvPr id="6" name="Pladsholder til sidefod 5">
            <a:extLst>
              <a:ext uri="{FF2B5EF4-FFF2-40B4-BE49-F238E27FC236}">
                <a16:creationId xmlns:a16="http://schemas.microsoft.com/office/drawing/2014/main" id="{EA2A05D0-0473-4C39-98A5-4BE7CDDB75C1}"/>
              </a:ext>
            </a:extLst>
          </p:cNvPr>
          <p:cNvSpPr>
            <a:spLocks noGrp="1"/>
          </p:cNvSpPr>
          <p:nvPr>
            <p:ph type="ftr" sz="quarter" idx="11"/>
          </p:nvPr>
        </p:nvSpPr>
        <p:spPr/>
        <p:txBody>
          <a:bodyPr/>
          <a:lstStyle>
            <a:lvl1pPr>
              <a:defRPr/>
            </a:lvl1pPr>
          </a:lstStyle>
          <a:p>
            <a:endParaRPr lang="da-DK" altLang="da-DK"/>
          </a:p>
        </p:txBody>
      </p:sp>
      <p:sp>
        <p:nvSpPr>
          <p:cNvPr id="7" name="Pladsholder til slidenummer 6">
            <a:extLst>
              <a:ext uri="{FF2B5EF4-FFF2-40B4-BE49-F238E27FC236}">
                <a16:creationId xmlns:a16="http://schemas.microsoft.com/office/drawing/2014/main" id="{00AD3B7A-F1B7-459C-ABC6-A639684B41BC}"/>
              </a:ext>
            </a:extLst>
          </p:cNvPr>
          <p:cNvSpPr>
            <a:spLocks noGrp="1"/>
          </p:cNvSpPr>
          <p:nvPr>
            <p:ph type="sldNum" sz="quarter" idx="12"/>
          </p:nvPr>
        </p:nvSpPr>
        <p:spPr/>
        <p:txBody>
          <a:bodyPr/>
          <a:lstStyle>
            <a:lvl1pPr>
              <a:defRPr/>
            </a:lvl1pPr>
          </a:lstStyle>
          <a:p>
            <a:fld id="{2E1B942B-54DD-40B8-ADE9-C90D0CC0E9BC}" type="slidenum">
              <a:rPr lang="da-DK" altLang="da-DK"/>
              <a:pPr/>
              <a:t>‹nr.›</a:t>
            </a:fld>
            <a:endParaRPr lang="da-DK" altLang="da-DK"/>
          </a:p>
        </p:txBody>
      </p:sp>
    </p:spTree>
    <p:extLst>
      <p:ext uri="{BB962C8B-B14F-4D97-AF65-F5344CB8AC3E}">
        <p14:creationId xmlns:p14="http://schemas.microsoft.com/office/powerpoint/2010/main" val="1699895874"/>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48130" name="Group 2">
            <a:extLst>
              <a:ext uri="{FF2B5EF4-FFF2-40B4-BE49-F238E27FC236}">
                <a16:creationId xmlns:a16="http://schemas.microsoft.com/office/drawing/2014/main" id="{CFC409ED-3BD7-40FC-9A6D-449D1E6398B3}"/>
              </a:ext>
            </a:extLst>
          </p:cNvPr>
          <p:cNvGrpSpPr>
            <a:grpSpLocks/>
          </p:cNvGrpSpPr>
          <p:nvPr/>
        </p:nvGrpSpPr>
        <p:grpSpPr bwMode="auto">
          <a:xfrm>
            <a:off x="0" y="0"/>
            <a:ext cx="1085850" cy="6854825"/>
            <a:chOff x="0" y="0"/>
            <a:chExt cx="684" cy="4318"/>
          </a:xfrm>
        </p:grpSpPr>
        <p:sp>
          <p:nvSpPr>
            <p:cNvPr id="48131" name="Rectangle 3">
              <a:extLst>
                <a:ext uri="{FF2B5EF4-FFF2-40B4-BE49-F238E27FC236}">
                  <a16:creationId xmlns:a16="http://schemas.microsoft.com/office/drawing/2014/main" id="{8873DD9A-A47B-46C7-B7BF-C00D92F81E80}"/>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grpSp>
          <p:nvGrpSpPr>
            <p:cNvPr id="48132" name="Group 4">
              <a:extLst>
                <a:ext uri="{FF2B5EF4-FFF2-40B4-BE49-F238E27FC236}">
                  <a16:creationId xmlns:a16="http://schemas.microsoft.com/office/drawing/2014/main" id="{60D64BF0-1A34-4FBE-8E8F-676A1366B9DD}"/>
                </a:ext>
              </a:extLst>
            </p:cNvPr>
            <p:cNvGrpSpPr>
              <a:grpSpLocks/>
            </p:cNvGrpSpPr>
            <p:nvPr/>
          </p:nvGrpSpPr>
          <p:grpSpPr bwMode="auto">
            <a:xfrm>
              <a:off x="48" y="102"/>
              <a:ext cx="96" cy="4128"/>
              <a:chOff x="48" y="102"/>
              <a:chExt cx="96" cy="4128"/>
            </a:xfrm>
          </p:grpSpPr>
          <p:sp>
            <p:nvSpPr>
              <p:cNvPr id="48133" name="Rectangle 5">
                <a:extLst>
                  <a:ext uri="{FF2B5EF4-FFF2-40B4-BE49-F238E27FC236}">
                    <a16:creationId xmlns:a16="http://schemas.microsoft.com/office/drawing/2014/main" id="{CF0DD1DE-2B8E-4103-B3F5-176E9997F89C}"/>
                  </a:ext>
                </a:extLst>
              </p:cNvPr>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34" name="Rectangle 6">
                <a:extLst>
                  <a:ext uri="{FF2B5EF4-FFF2-40B4-BE49-F238E27FC236}">
                    <a16:creationId xmlns:a16="http://schemas.microsoft.com/office/drawing/2014/main" id="{4837E15D-ACFA-4453-B58D-23B56390784F}"/>
                  </a:ext>
                </a:extLst>
              </p:cNvPr>
              <p:cNvSpPr>
                <a:spLocks noChangeArrowheads="1"/>
              </p:cNvSpPr>
              <p:nvPr/>
            </p:nvSpPr>
            <p:spPr bwMode="auto">
              <a:xfrm>
                <a:off x="48" y="125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35" name="Rectangle 7">
                <a:extLst>
                  <a:ext uri="{FF2B5EF4-FFF2-40B4-BE49-F238E27FC236}">
                    <a16:creationId xmlns:a16="http://schemas.microsoft.com/office/drawing/2014/main" id="{56F24B88-D820-40BC-AAEC-12E49FC8648C}"/>
                  </a:ext>
                </a:extLst>
              </p:cNvPr>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36" name="Rectangle 8">
                <a:extLst>
                  <a:ext uri="{FF2B5EF4-FFF2-40B4-BE49-F238E27FC236}">
                    <a16:creationId xmlns:a16="http://schemas.microsoft.com/office/drawing/2014/main" id="{A726F800-7A1B-4BE2-9367-AAB7DC55DD15}"/>
                  </a:ext>
                </a:extLst>
              </p:cNvPr>
              <p:cNvSpPr>
                <a:spLocks noChangeArrowheads="1"/>
              </p:cNvSpPr>
              <p:nvPr/>
            </p:nvSpPr>
            <p:spPr bwMode="auto">
              <a:xfrm>
                <a:off x="48" y="1538"/>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37" name="Rectangle 9">
                <a:extLst>
                  <a:ext uri="{FF2B5EF4-FFF2-40B4-BE49-F238E27FC236}">
                    <a16:creationId xmlns:a16="http://schemas.microsoft.com/office/drawing/2014/main" id="{1F62A4D8-3DA2-4E4E-958D-82C32EFFB5F1}"/>
                  </a:ext>
                </a:extLst>
              </p:cNvPr>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38" name="Rectangle 10">
                <a:extLst>
                  <a:ext uri="{FF2B5EF4-FFF2-40B4-BE49-F238E27FC236}">
                    <a16:creationId xmlns:a16="http://schemas.microsoft.com/office/drawing/2014/main" id="{B3002C90-6CD7-4289-8687-4240E3AB519B}"/>
                  </a:ext>
                </a:extLst>
              </p:cNvPr>
              <p:cNvSpPr>
                <a:spLocks noChangeArrowheads="1"/>
              </p:cNvSpPr>
              <p:nvPr/>
            </p:nvSpPr>
            <p:spPr bwMode="auto">
              <a:xfrm>
                <a:off x="48" y="182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39" name="Rectangle 11">
                <a:extLst>
                  <a:ext uri="{FF2B5EF4-FFF2-40B4-BE49-F238E27FC236}">
                    <a16:creationId xmlns:a16="http://schemas.microsoft.com/office/drawing/2014/main" id="{C1A0224C-823E-47F2-8CB4-5325FFB19530}"/>
                  </a:ext>
                </a:extLst>
              </p:cNvPr>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40" name="Rectangle 12">
                <a:extLst>
                  <a:ext uri="{FF2B5EF4-FFF2-40B4-BE49-F238E27FC236}">
                    <a16:creationId xmlns:a16="http://schemas.microsoft.com/office/drawing/2014/main" id="{65672C80-77C0-4FEF-BE73-A2FC37261C33}"/>
                  </a:ext>
                </a:extLst>
              </p:cNvPr>
              <p:cNvSpPr>
                <a:spLocks noChangeArrowheads="1"/>
              </p:cNvSpPr>
              <p:nvPr/>
            </p:nvSpPr>
            <p:spPr bwMode="auto">
              <a:xfrm>
                <a:off x="48" y="2115"/>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41" name="Rectangle 13">
                <a:extLst>
                  <a:ext uri="{FF2B5EF4-FFF2-40B4-BE49-F238E27FC236}">
                    <a16:creationId xmlns:a16="http://schemas.microsoft.com/office/drawing/2014/main" id="{AEB02D02-A7D5-4DB3-9E03-3DF1B0292EB8}"/>
                  </a:ext>
                </a:extLst>
              </p:cNvPr>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42" name="Rectangle 14">
                <a:extLst>
                  <a:ext uri="{FF2B5EF4-FFF2-40B4-BE49-F238E27FC236}">
                    <a16:creationId xmlns:a16="http://schemas.microsoft.com/office/drawing/2014/main" id="{6D8B4A61-E7BD-41EB-B971-9A46036B42A7}"/>
                  </a:ext>
                </a:extLst>
              </p:cNvPr>
              <p:cNvSpPr>
                <a:spLocks noChangeArrowheads="1"/>
              </p:cNvSpPr>
              <p:nvPr/>
            </p:nvSpPr>
            <p:spPr bwMode="auto">
              <a:xfrm>
                <a:off x="48" y="240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43" name="Rectangle 15">
                <a:extLst>
                  <a:ext uri="{FF2B5EF4-FFF2-40B4-BE49-F238E27FC236}">
                    <a16:creationId xmlns:a16="http://schemas.microsoft.com/office/drawing/2014/main" id="{E8129750-5B44-4403-81C1-A190C590836C}"/>
                  </a:ext>
                </a:extLst>
              </p:cNvPr>
              <p:cNvSpPr>
                <a:spLocks noChangeArrowheads="1"/>
              </p:cNvSpPr>
              <p:nvPr/>
            </p:nvSpPr>
            <p:spPr bwMode="auto">
              <a:xfrm>
                <a:off x="48" y="254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44" name="Rectangle 16">
                <a:extLst>
                  <a:ext uri="{FF2B5EF4-FFF2-40B4-BE49-F238E27FC236}">
                    <a16:creationId xmlns:a16="http://schemas.microsoft.com/office/drawing/2014/main" id="{98F2FEAA-D6D8-4806-84FA-0D9F98E8F501}"/>
                  </a:ext>
                </a:extLst>
              </p:cNvPr>
              <p:cNvSpPr>
                <a:spLocks noChangeArrowheads="1"/>
              </p:cNvSpPr>
              <p:nvPr/>
            </p:nvSpPr>
            <p:spPr bwMode="auto">
              <a:xfrm>
                <a:off x="48" y="2692"/>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45" name="Rectangle 17">
                <a:extLst>
                  <a:ext uri="{FF2B5EF4-FFF2-40B4-BE49-F238E27FC236}">
                    <a16:creationId xmlns:a16="http://schemas.microsoft.com/office/drawing/2014/main" id="{E51E2277-7E6F-4DD1-9D4E-3DB7F9446AC8}"/>
                  </a:ext>
                </a:extLst>
              </p:cNvPr>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46" name="Rectangle 18">
                <a:extLst>
                  <a:ext uri="{FF2B5EF4-FFF2-40B4-BE49-F238E27FC236}">
                    <a16:creationId xmlns:a16="http://schemas.microsoft.com/office/drawing/2014/main" id="{157A6980-72A4-4322-9C32-238D3367AC39}"/>
                  </a:ext>
                </a:extLst>
              </p:cNvPr>
              <p:cNvSpPr>
                <a:spLocks noChangeArrowheads="1"/>
              </p:cNvSpPr>
              <p:nvPr/>
            </p:nvSpPr>
            <p:spPr bwMode="auto">
              <a:xfrm>
                <a:off x="48" y="298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47" name="Rectangle 19">
                <a:extLst>
                  <a:ext uri="{FF2B5EF4-FFF2-40B4-BE49-F238E27FC236}">
                    <a16:creationId xmlns:a16="http://schemas.microsoft.com/office/drawing/2014/main" id="{BC70635A-EA17-49CE-833E-F609FE59966E}"/>
                  </a:ext>
                </a:extLst>
              </p:cNvPr>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48" name="Rectangle 20">
                <a:extLst>
                  <a:ext uri="{FF2B5EF4-FFF2-40B4-BE49-F238E27FC236}">
                    <a16:creationId xmlns:a16="http://schemas.microsoft.com/office/drawing/2014/main" id="{15F8FD39-DB84-438A-90C0-69BD1DC33DEA}"/>
                  </a:ext>
                </a:extLst>
              </p:cNvPr>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49" name="Rectangle 21">
                <a:extLst>
                  <a:ext uri="{FF2B5EF4-FFF2-40B4-BE49-F238E27FC236}">
                    <a16:creationId xmlns:a16="http://schemas.microsoft.com/office/drawing/2014/main" id="{7C351FD4-7BFC-4ECB-A0BD-B82E3F6505F9}"/>
                  </a:ext>
                </a:extLst>
              </p:cNvPr>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50" name="Rectangle 22">
                <a:extLst>
                  <a:ext uri="{FF2B5EF4-FFF2-40B4-BE49-F238E27FC236}">
                    <a16:creationId xmlns:a16="http://schemas.microsoft.com/office/drawing/2014/main" id="{7C82EA19-36BF-460F-B11A-C9D5BF140955}"/>
                  </a:ext>
                </a:extLst>
              </p:cNvPr>
              <p:cNvSpPr>
                <a:spLocks noChangeArrowheads="1"/>
              </p:cNvSpPr>
              <p:nvPr/>
            </p:nvSpPr>
            <p:spPr bwMode="auto">
              <a:xfrm>
                <a:off x="48" y="3557"/>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51" name="Rectangle 23">
                <a:extLst>
                  <a:ext uri="{FF2B5EF4-FFF2-40B4-BE49-F238E27FC236}">
                    <a16:creationId xmlns:a16="http://schemas.microsoft.com/office/drawing/2014/main" id="{F77020FA-CF5C-4726-8D25-906E32DD0F9A}"/>
                  </a:ext>
                </a:extLst>
              </p:cNvPr>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52" name="Rectangle 24">
                <a:extLst>
                  <a:ext uri="{FF2B5EF4-FFF2-40B4-BE49-F238E27FC236}">
                    <a16:creationId xmlns:a16="http://schemas.microsoft.com/office/drawing/2014/main" id="{D58217B3-DF4D-4784-B1A9-0344E7C8B3CF}"/>
                  </a:ext>
                </a:extLst>
              </p:cNvPr>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53" name="Rectangle 25">
                <a:extLst>
                  <a:ext uri="{FF2B5EF4-FFF2-40B4-BE49-F238E27FC236}">
                    <a16:creationId xmlns:a16="http://schemas.microsoft.com/office/drawing/2014/main" id="{7498DD82-0E5D-4199-8CB4-9777C4AF8815}"/>
                  </a:ext>
                </a:extLst>
              </p:cNvPr>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54" name="Rectangle 26">
                <a:extLst>
                  <a:ext uri="{FF2B5EF4-FFF2-40B4-BE49-F238E27FC236}">
                    <a16:creationId xmlns:a16="http://schemas.microsoft.com/office/drawing/2014/main" id="{55406C42-25D5-4A08-807E-4ACCB8E4F55B}"/>
                  </a:ext>
                </a:extLst>
              </p:cNvPr>
              <p:cNvSpPr>
                <a:spLocks noChangeArrowheads="1"/>
              </p:cNvSpPr>
              <p:nvPr/>
            </p:nvSpPr>
            <p:spPr bwMode="auto">
              <a:xfrm>
                <a:off x="48" y="413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55" name="Rectangle 27">
                <a:extLst>
                  <a:ext uri="{FF2B5EF4-FFF2-40B4-BE49-F238E27FC236}">
                    <a16:creationId xmlns:a16="http://schemas.microsoft.com/office/drawing/2014/main" id="{DCB1C241-80C2-4D71-8B99-DACF5C05985C}"/>
                  </a:ext>
                </a:extLst>
              </p:cNvPr>
              <p:cNvSpPr>
                <a:spLocks noChangeArrowheads="1"/>
              </p:cNvSpPr>
              <p:nvPr/>
            </p:nvSpPr>
            <p:spPr bwMode="auto">
              <a:xfrm>
                <a:off x="48" y="102"/>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56" name="Rectangle 28">
                <a:extLst>
                  <a:ext uri="{FF2B5EF4-FFF2-40B4-BE49-F238E27FC236}">
                    <a16:creationId xmlns:a16="http://schemas.microsoft.com/office/drawing/2014/main" id="{C2950B5B-120F-4082-A120-DBCB8A12C101}"/>
                  </a:ext>
                </a:extLst>
              </p:cNvPr>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57" name="Rectangle 29">
                <a:extLst>
                  <a:ext uri="{FF2B5EF4-FFF2-40B4-BE49-F238E27FC236}">
                    <a16:creationId xmlns:a16="http://schemas.microsoft.com/office/drawing/2014/main" id="{2DEFFE4A-C8B4-423E-A5C0-8A3C8F7F5F12}"/>
                  </a:ext>
                </a:extLst>
              </p:cNvPr>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58" name="Rectangle 30">
                <a:extLst>
                  <a:ext uri="{FF2B5EF4-FFF2-40B4-BE49-F238E27FC236}">
                    <a16:creationId xmlns:a16="http://schemas.microsoft.com/office/drawing/2014/main" id="{2F51B495-3AC1-4C0C-BFEE-777D2FA6A100}"/>
                  </a:ext>
                </a:extLst>
              </p:cNvPr>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59" name="Rectangle 31">
                <a:extLst>
                  <a:ext uri="{FF2B5EF4-FFF2-40B4-BE49-F238E27FC236}">
                    <a16:creationId xmlns:a16="http://schemas.microsoft.com/office/drawing/2014/main" id="{40CE2C8B-19C4-417D-9BB3-1AE227ADED77}"/>
                  </a:ext>
                </a:extLst>
              </p:cNvPr>
              <p:cNvSpPr>
                <a:spLocks noChangeArrowheads="1"/>
              </p:cNvSpPr>
              <p:nvPr/>
            </p:nvSpPr>
            <p:spPr bwMode="auto">
              <a:xfrm>
                <a:off x="48" y="67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60" name="Rectangle 32">
                <a:extLst>
                  <a:ext uri="{FF2B5EF4-FFF2-40B4-BE49-F238E27FC236}">
                    <a16:creationId xmlns:a16="http://schemas.microsoft.com/office/drawing/2014/main" id="{BC258C84-E218-428E-A347-5DC6CE5511D9}"/>
                  </a:ext>
                </a:extLst>
              </p:cNvPr>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161" name="Rectangle 33">
                <a:extLst>
                  <a:ext uri="{FF2B5EF4-FFF2-40B4-BE49-F238E27FC236}">
                    <a16:creationId xmlns:a16="http://schemas.microsoft.com/office/drawing/2014/main" id="{FF9957B6-A8A5-4C0E-91EC-5D6B63EED590}"/>
                  </a:ext>
                </a:extLst>
              </p:cNvPr>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grpSp>
      </p:grpSp>
      <p:sp>
        <p:nvSpPr>
          <p:cNvPr id="48162" name="Rectangle 34">
            <a:extLst>
              <a:ext uri="{FF2B5EF4-FFF2-40B4-BE49-F238E27FC236}">
                <a16:creationId xmlns:a16="http://schemas.microsoft.com/office/drawing/2014/main" id="{7F301E24-6A6F-48BE-BD6C-011FAE6B1429}"/>
              </a:ext>
            </a:extLst>
          </p:cNvPr>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a-DK" altLang="da-DK"/>
              <a:t>Klik for at redigere titeltypografi i masteren</a:t>
            </a:r>
          </a:p>
        </p:txBody>
      </p:sp>
      <p:sp>
        <p:nvSpPr>
          <p:cNvPr id="48163" name="Rectangle 35">
            <a:extLst>
              <a:ext uri="{FF2B5EF4-FFF2-40B4-BE49-F238E27FC236}">
                <a16:creationId xmlns:a16="http://schemas.microsoft.com/office/drawing/2014/main" id="{8419D34C-5A25-4E8F-B65D-C8D7F7D7A329}"/>
              </a:ext>
            </a:extLst>
          </p:cNvPr>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a:defRPr sz="1400"/>
            </a:lvl1pPr>
          </a:lstStyle>
          <a:p>
            <a:fld id="{53ABB37D-5D35-41A7-A7D4-5E4BC648BFE6}" type="datetime1">
              <a:rPr lang="da-DK" altLang="da-DK"/>
              <a:pPr/>
              <a:t>22-01-2022</a:t>
            </a:fld>
            <a:endParaRPr lang="da-DK" altLang="da-DK"/>
          </a:p>
        </p:txBody>
      </p:sp>
      <p:sp>
        <p:nvSpPr>
          <p:cNvPr id="48164" name="Rectangle 36">
            <a:extLst>
              <a:ext uri="{FF2B5EF4-FFF2-40B4-BE49-F238E27FC236}">
                <a16:creationId xmlns:a16="http://schemas.microsoft.com/office/drawing/2014/main" id="{57F7F13D-D0F2-474B-A5F9-12B11BCE1FFB}"/>
              </a:ext>
            </a:extLst>
          </p:cNvPr>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endParaRPr lang="da-DK" altLang="da-DK"/>
          </a:p>
        </p:txBody>
      </p:sp>
      <p:sp>
        <p:nvSpPr>
          <p:cNvPr id="48165" name="Rectangle 37">
            <a:extLst>
              <a:ext uri="{FF2B5EF4-FFF2-40B4-BE49-F238E27FC236}">
                <a16:creationId xmlns:a16="http://schemas.microsoft.com/office/drawing/2014/main" id="{A280763F-8873-4C8C-B8F2-C82581BB4F27}"/>
              </a:ext>
            </a:extLst>
          </p:cNvPr>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vl1pPr>
          </a:lstStyle>
          <a:p>
            <a:fld id="{ED458209-C0FC-4BF4-A08E-882C5DCCDF75}" type="slidenum">
              <a:rPr lang="da-DK" altLang="da-DK"/>
              <a:pPr/>
              <a:t>‹nr.›</a:t>
            </a:fld>
            <a:endParaRPr lang="da-DK" altLang="da-DK"/>
          </a:p>
        </p:txBody>
      </p:sp>
      <p:sp>
        <p:nvSpPr>
          <p:cNvPr id="48166" name="Rectangle 38">
            <a:extLst>
              <a:ext uri="{FF2B5EF4-FFF2-40B4-BE49-F238E27FC236}">
                <a16:creationId xmlns:a16="http://schemas.microsoft.com/office/drawing/2014/main" id="{DC0EFDC6-24A1-4072-992A-F04ECB4ACF7D}"/>
              </a:ext>
            </a:extLst>
          </p:cNvPr>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ltLang="da-DK"/>
              <a:t>Klik for at redigere teksttypografierne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48167" name="Text Box 39">
            <a:extLst>
              <a:ext uri="{FF2B5EF4-FFF2-40B4-BE49-F238E27FC236}">
                <a16:creationId xmlns:a16="http://schemas.microsoft.com/office/drawing/2014/main" id="{17F9F140-B6FD-446E-969F-FBFBCD09E3EE}"/>
              </a:ext>
            </a:extLst>
          </p:cNvPr>
          <p:cNvSpPr txBox="1">
            <a:spLocks noChangeArrowheads="1"/>
          </p:cNvSpPr>
          <p:nvPr userDrawn="1"/>
        </p:nvSpPr>
        <p:spPr bwMode="auto">
          <a:xfrm>
            <a:off x="250825" y="260350"/>
            <a:ext cx="6492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C00D6B1F-1787-4D8C-9FB7-0A8D8AAFD55E}" type="slidenum">
              <a:rPr lang="da-DK" altLang="da-DK" sz="2800" b="1"/>
              <a:pPr>
                <a:spcBef>
                  <a:spcPct val="50000"/>
                </a:spcBef>
              </a:pPr>
              <a:t>‹nr.›</a:t>
            </a:fld>
            <a:endParaRPr lang="da-DK" altLang="da-DK" sz="2800" b="1"/>
          </a:p>
        </p:txBody>
      </p:sp>
      <p:pic>
        <p:nvPicPr>
          <p:cNvPr id="48168" name="Picture 40">
            <a:extLst>
              <a:ext uri="{FF2B5EF4-FFF2-40B4-BE49-F238E27FC236}">
                <a16:creationId xmlns:a16="http://schemas.microsoft.com/office/drawing/2014/main" id="{0A2F9968-B31B-4DB8-878E-9E74C5BF6F0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0825" y="1196975"/>
            <a:ext cx="735013" cy="5111750"/>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slow">
    <p:zoom/>
  </p:transition>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anose="02020603050405020304" pitchFamily="18" charset="0"/>
        </a:defRPr>
      </a:lvl2pPr>
      <a:lvl3pPr algn="l" rtl="0" fontAlgn="base">
        <a:spcBef>
          <a:spcPct val="0"/>
        </a:spcBef>
        <a:spcAft>
          <a:spcPct val="0"/>
        </a:spcAft>
        <a:defRPr sz="4400">
          <a:solidFill>
            <a:schemeClr val="tx2"/>
          </a:solidFill>
          <a:latin typeface="Times New Roman" panose="02020603050405020304" pitchFamily="18" charset="0"/>
        </a:defRPr>
      </a:lvl3pPr>
      <a:lvl4pPr algn="l" rtl="0" fontAlgn="base">
        <a:spcBef>
          <a:spcPct val="0"/>
        </a:spcBef>
        <a:spcAft>
          <a:spcPct val="0"/>
        </a:spcAft>
        <a:defRPr sz="4400">
          <a:solidFill>
            <a:schemeClr val="tx2"/>
          </a:solidFill>
          <a:latin typeface="Times New Roman" panose="02020603050405020304" pitchFamily="18" charset="0"/>
        </a:defRPr>
      </a:lvl4pPr>
      <a:lvl5pPr algn="l" rtl="0" fontAlgn="base">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lr>
          <a:schemeClr val="tx2"/>
        </a:buClr>
        <a:buSzPct val="7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60000"/>
        <a:buFont typeface="Wingdings" panose="05000000000000000000" pitchFamily="2" charset="2"/>
        <a:buChar char="t"/>
        <a:defRPr sz="32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SzPct val="100000"/>
        <a:buChar char="•"/>
        <a:defRPr sz="32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tx1"/>
        </a:buClr>
        <a:buSzPct val="100000"/>
        <a:buChar char="–"/>
        <a:defRPr sz="32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a:extLst>
              <a:ext uri="{FF2B5EF4-FFF2-40B4-BE49-F238E27FC236}">
                <a16:creationId xmlns:a16="http://schemas.microsoft.com/office/drawing/2014/main" id="{EA4CAECB-1AFE-4562-9E72-F84965F27126}"/>
              </a:ext>
            </a:extLst>
          </p:cNvPr>
          <p:cNvSpPr>
            <a:spLocks noGrp="1" noChangeArrowheads="1"/>
          </p:cNvSpPr>
          <p:nvPr>
            <p:ph type="title"/>
          </p:nvPr>
        </p:nvSpPr>
        <p:spPr>
          <a:xfrm>
            <a:off x="1187450" y="0"/>
            <a:ext cx="7956550" cy="1150938"/>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Information om AA</a:t>
            </a:r>
          </a:p>
        </p:txBody>
      </p:sp>
      <p:pic>
        <p:nvPicPr>
          <p:cNvPr id="141321" name="Picture 9">
            <a:extLst>
              <a:ext uri="{FF2B5EF4-FFF2-40B4-BE49-F238E27FC236}">
                <a16:creationId xmlns:a16="http://schemas.microsoft.com/office/drawing/2014/main" id="{E529CCCC-70DD-4448-9A5A-C7F6B0B4E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412875"/>
            <a:ext cx="6565900" cy="485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93C6E6F-DBF5-4B39-8265-5502253119F2}"/>
              </a:ext>
            </a:extLst>
          </p:cNvPr>
          <p:cNvSpPr>
            <a:spLocks noGrp="1" noChangeArrowheads="1"/>
          </p:cNvSpPr>
          <p:nvPr>
            <p:ph type="title"/>
          </p:nvPr>
        </p:nvSpPr>
        <p:spPr>
          <a:xfrm>
            <a:off x="1116013" y="0"/>
            <a:ext cx="8027987" cy="1125538"/>
          </a:xfrm>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At give AA’s budskab videre!</a:t>
            </a:r>
          </a:p>
        </p:txBody>
      </p:sp>
      <p:sp>
        <p:nvSpPr>
          <p:cNvPr id="63495" name="Text Box 7">
            <a:extLst>
              <a:ext uri="{FF2B5EF4-FFF2-40B4-BE49-F238E27FC236}">
                <a16:creationId xmlns:a16="http://schemas.microsoft.com/office/drawing/2014/main" id="{8ECB513C-A814-489C-938F-4F02EEEF746E}"/>
              </a:ext>
            </a:extLst>
          </p:cNvPr>
          <p:cNvSpPr txBox="1">
            <a:spLocks noChangeArrowheads="1"/>
          </p:cNvSpPr>
          <p:nvPr/>
        </p:nvSpPr>
        <p:spPr bwMode="auto">
          <a:xfrm>
            <a:off x="5292725" y="1125538"/>
            <a:ext cx="3851275"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0000"/>
              </a:lnSpc>
              <a:spcBef>
                <a:spcPct val="50000"/>
              </a:spcBef>
            </a:pPr>
            <a:r>
              <a:rPr lang="da-DK" altLang="da-DK" sz="3200" b="1">
                <a:effectLst>
                  <a:outerShdw blurRad="38100" dist="38100" dir="2700000" algn="tl">
                    <a:srgbClr val="000000"/>
                  </a:outerShdw>
                </a:effectLst>
              </a:rPr>
              <a:t>Vores vigtigste for-mål er at gøre AA’s samlede erfaringer tilgængelige for alle lidende alkoholikere, så de får en viden om, at AA findes, hvordan AA kan hjælpe dem, og hvor AA kan opsøges.</a:t>
            </a:r>
          </a:p>
        </p:txBody>
      </p:sp>
      <p:pic>
        <p:nvPicPr>
          <p:cNvPr id="63499" name="Picture 11">
            <a:extLst>
              <a:ext uri="{FF2B5EF4-FFF2-40B4-BE49-F238E27FC236}">
                <a16:creationId xmlns:a16="http://schemas.microsoft.com/office/drawing/2014/main" id="{1C759B06-9E15-4215-8FA2-E23CF995B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47"/>
          <a:stretch>
            <a:fillRect/>
          </a:stretch>
        </p:blipFill>
        <p:spPr bwMode="auto">
          <a:xfrm>
            <a:off x="1116013" y="1196975"/>
            <a:ext cx="4017962" cy="5416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2" name="Picture 10">
            <a:extLst>
              <a:ext uri="{FF2B5EF4-FFF2-40B4-BE49-F238E27FC236}">
                <a16:creationId xmlns:a16="http://schemas.microsoft.com/office/drawing/2014/main" id="{862EDE35-B984-4B25-8B93-69CB746DAA9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268413"/>
            <a:ext cx="3887787" cy="53292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8687" name="Rectangle 15">
            <a:extLst>
              <a:ext uri="{FF2B5EF4-FFF2-40B4-BE49-F238E27FC236}">
                <a16:creationId xmlns:a16="http://schemas.microsoft.com/office/drawing/2014/main" id="{343EF919-A107-4B17-834B-51B080191951}"/>
              </a:ext>
            </a:extLst>
          </p:cNvPr>
          <p:cNvSpPr>
            <a:spLocks noGrp="1" noChangeArrowheads="1"/>
          </p:cNvSpPr>
          <p:nvPr>
            <p:ph type="title"/>
          </p:nvPr>
        </p:nvSpPr>
        <p:spPr>
          <a:xfrm>
            <a:off x="1187450" y="0"/>
            <a:ext cx="7956550" cy="1143000"/>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Hvad gør vi i AA?</a:t>
            </a:r>
          </a:p>
        </p:txBody>
      </p:sp>
      <p:sp>
        <p:nvSpPr>
          <p:cNvPr id="28688" name="Rectangle 16">
            <a:extLst>
              <a:ext uri="{FF2B5EF4-FFF2-40B4-BE49-F238E27FC236}">
                <a16:creationId xmlns:a16="http://schemas.microsoft.com/office/drawing/2014/main" id="{CD693878-6400-4435-9F15-DAFD2A986163}"/>
              </a:ext>
            </a:extLst>
          </p:cNvPr>
          <p:cNvSpPr>
            <a:spLocks noGrp="1" noChangeArrowheads="1"/>
          </p:cNvSpPr>
          <p:nvPr>
            <p:ph type="body" idx="1"/>
          </p:nvPr>
        </p:nvSpPr>
        <p:spPr>
          <a:xfrm>
            <a:off x="5327650" y="2508250"/>
            <a:ext cx="3708400" cy="4349750"/>
          </a:xfrm>
        </p:spPr>
        <p:txBody>
          <a:bodyPr/>
          <a:lstStyle/>
          <a:p>
            <a:pPr>
              <a:buClr>
                <a:schemeClr val="tx1"/>
              </a:buClr>
              <a:buFont typeface="Wingdings" panose="05000000000000000000" pitchFamily="2" charset="2"/>
              <a:buChar char="Ø"/>
            </a:pPr>
            <a:r>
              <a:rPr lang="da-DK" altLang="da-DK" b="1"/>
              <a:t>Hvordan det var at leve som aktiv alkoholiker</a:t>
            </a:r>
          </a:p>
          <a:p>
            <a:pPr>
              <a:buClr>
                <a:schemeClr val="tx1"/>
              </a:buClr>
              <a:buFont typeface="Wingdings" panose="05000000000000000000" pitchFamily="2" charset="2"/>
              <a:buChar char="Ø"/>
            </a:pPr>
            <a:r>
              <a:rPr lang="da-DK" altLang="da-DK" b="1"/>
              <a:t>Hvad der førte os til AA</a:t>
            </a:r>
          </a:p>
          <a:p>
            <a:pPr>
              <a:buClr>
                <a:schemeClr val="tx1"/>
              </a:buClr>
              <a:buFont typeface="Wingdings" panose="05000000000000000000" pitchFamily="2" charset="2"/>
              <a:buChar char="Ø"/>
            </a:pPr>
            <a:r>
              <a:rPr lang="da-DK" altLang="da-DK" b="1"/>
              <a:t>Hvordan vi med AA’s hjælp lever et ædru liv i dag</a:t>
            </a:r>
          </a:p>
        </p:txBody>
      </p:sp>
      <p:sp>
        <p:nvSpPr>
          <p:cNvPr id="28689" name="Text Box 17">
            <a:extLst>
              <a:ext uri="{FF2B5EF4-FFF2-40B4-BE49-F238E27FC236}">
                <a16:creationId xmlns:a16="http://schemas.microsoft.com/office/drawing/2014/main" id="{5DCCD83A-3D5E-4696-8D72-0E2720CFF3A0}"/>
              </a:ext>
            </a:extLst>
          </p:cNvPr>
          <p:cNvSpPr txBox="1">
            <a:spLocks noChangeArrowheads="1"/>
          </p:cNvSpPr>
          <p:nvPr/>
        </p:nvSpPr>
        <p:spPr bwMode="auto">
          <a:xfrm>
            <a:off x="5076825" y="1052513"/>
            <a:ext cx="39592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a-DK" altLang="da-DK" sz="3600" b="1">
                <a:effectLst>
                  <a:outerShdw blurRad="38100" dist="38100" dir="2700000" algn="tl">
                    <a:srgbClr val="000000"/>
                  </a:outerShdw>
                </a:effectLst>
              </a:rPr>
              <a:t>Vi deler erfaring, styrke og håb om:</a:t>
            </a:r>
          </a:p>
        </p:txBody>
      </p:sp>
    </p:spTree>
  </p:cSld>
  <p:clrMapOvr>
    <a:masterClrMapping/>
  </p:clrMapOvr>
  <p:transition spd="slow">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8" name="Rectangle 14">
            <a:extLst>
              <a:ext uri="{FF2B5EF4-FFF2-40B4-BE49-F238E27FC236}">
                <a16:creationId xmlns:a16="http://schemas.microsoft.com/office/drawing/2014/main" id="{E70B1350-F750-49D3-ACE1-922121053D05}"/>
              </a:ext>
            </a:extLst>
          </p:cNvPr>
          <p:cNvSpPr>
            <a:spLocks noGrp="1" noChangeArrowheads="1"/>
          </p:cNvSpPr>
          <p:nvPr>
            <p:ph type="title"/>
          </p:nvPr>
        </p:nvSpPr>
        <p:spPr>
          <a:xfrm>
            <a:off x="1187450" y="0"/>
            <a:ext cx="7956550" cy="1143000"/>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Hvilke medlemskrav er der?</a:t>
            </a:r>
          </a:p>
        </p:txBody>
      </p:sp>
      <p:pic>
        <p:nvPicPr>
          <p:cNvPr id="62480" name="Picture 16">
            <a:extLst>
              <a:ext uri="{FF2B5EF4-FFF2-40B4-BE49-F238E27FC236}">
                <a16:creationId xmlns:a16="http://schemas.microsoft.com/office/drawing/2014/main" id="{E1272367-CE9B-48F6-8171-EB17033F5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35"/>
          <a:stretch>
            <a:fillRect/>
          </a:stretch>
        </p:blipFill>
        <p:spPr bwMode="auto">
          <a:xfrm>
            <a:off x="1116013" y="1196975"/>
            <a:ext cx="4125912" cy="5472113"/>
          </a:xfrm>
          <a:prstGeom prst="rect">
            <a:avLst/>
          </a:prstGeom>
          <a:noFill/>
          <a:extLst>
            <a:ext uri="{909E8E84-426E-40DD-AFC4-6F175D3DCCD1}">
              <a14:hiddenFill xmlns:a14="http://schemas.microsoft.com/office/drawing/2010/main">
                <a:solidFill>
                  <a:srgbClr val="FFFFFF"/>
                </a:solidFill>
              </a14:hiddenFill>
            </a:ext>
          </a:extLst>
        </p:spPr>
      </p:pic>
      <p:sp>
        <p:nvSpPr>
          <p:cNvPr id="62481" name="Rectangle 17">
            <a:extLst>
              <a:ext uri="{FF2B5EF4-FFF2-40B4-BE49-F238E27FC236}">
                <a16:creationId xmlns:a16="http://schemas.microsoft.com/office/drawing/2014/main" id="{C6FCB65A-0FD7-4E04-95D3-A23DD9D34A66}"/>
              </a:ext>
            </a:extLst>
          </p:cNvPr>
          <p:cNvSpPr>
            <a:spLocks noGrp="1" noChangeArrowheads="1"/>
          </p:cNvSpPr>
          <p:nvPr>
            <p:ph type="body" idx="1"/>
          </p:nvPr>
        </p:nvSpPr>
        <p:spPr>
          <a:xfrm>
            <a:off x="5435600" y="1196975"/>
            <a:ext cx="3506788" cy="5473700"/>
          </a:xfrm>
        </p:spPr>
        <p:txBody>
          <a:bodyPr/>
          <a:lstStyle/>
          <a:p>
            <a:pPr>
              <a:lnSpc>
                <a:spcPct val="90000"/>
              </a:lnSpc>
              <a:buClr>
                <a:schemeClr val="tx1"/>
              </a:buClr>
              <a:buFont typeface="Wingdings" panose="05000000000000000000" pitchFamily="2" charset="2"/>
              <a:buChar char="Ø"/>
            </a:pPr>
            <a:r>
              <a:rPr lang="da-DK" altLang="da-DK" b="1"/>
              <a:t>Eneste betingelse er et ønske om at holde op med at drikke.</a:t>
            </a:r>
          </a:p>
          <a:p>
            <a:pPr>
              <a:lnSpc>
                <a:spcPct val="90000"/>
              </a:lnSpc>
              <a:spcBef>
                <a:spcPct val="50000"/>
              </a:spcBef>
              <a:buClr>
                <a:schemeClr val="tx1"/>
              </a:buClr>
              <a:buFont typeface="Wingdings" panose="05000000000000000000" pitchFamily="2" charset="2"/>
              <a:buChar char="Ø"/>
            </a:pPr>
            <a:r>
              <a:rPr lang="da-DK" altLang="da-DK" b="1"/>
              <a:t>Ingen registreres i AA. Den enkel-te beskyttes af anonymiteten. </a:t>
            </a:r>
          </a:p>
          <a:p>
            <a:pPr>
              <a:lnSpc>
                <a:spcPct val="90000"/>
              </a:lnSpc>
              <a:spcBef>
                <a:spcPct val="50000"/>
              </a:spcBef>
              <a:buClr>
                <a:schemeClr val="tx1"/>
              </a:buClr>
              <a:buFont typeface="Wingdings" panose="05000000000000000000" pitchFamily="2" charset="2"/>
              <a:buChar char="Ø"/>
            </a:pPr>
            <a:r>
              <a:rPr lang="da-DK" altLang="da-DK" b="1"/>
              <a:t>Der betales kun frivillige økono-miske bidrag .</a:t>
            </a:r>
          </a:p>
        </p:txBody>
      </p:sp>
    </p:spTree>
  </p:cSld>
  <p:clrMapOvr>
    <a:masterClrMapping/>
  </p:clrMapOvr>
  <p:transition spd="slow">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3" name="Text Box 15">
            <a:extLst>
              <a:ext uri="{FF2B5EF4-FFF2-40B4-BE49-F238E27FC236}">
                <a16:creationId xmlns:a16="http://schemas.microsoft.com/office/drawing/2014/main" id="{30C004AC-544F-4E16-A248-B4AE881CA1E9}"/>
              </a:ext>
            </a:extLst>
          </p:cNvPr>
          <p:cNvSpPr txBox="1">
            <a:spLocks noChangeArrowheads="1"/>
          </p:cNvSpPr>
          <p:nvPr/>
        </p:nvSpPr>
        <p:spPr bwMode="auto">
          <a:xfrm>
            <a:off x="5292725" y="1125538"/>
            <a:ext cx="3851275"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altLang="da-DK" sz="3200" b="1">
                <a:effectLst>
                  <a:outerShdw blurRad="38100" dist="38100" dir="2700000" algn="tl">
                    <a:srgbClr val="000000"/>
                  </a:outerShdw>
                </a:effectLst>
              </a:rPr>
              <a:t>Hver gruppe har kun ét hovedformål:</a:t>
            </a:r>
          </a:p>
          <a:p>
            <a:pPr algn="l"/>
            <a:r>
              <a:rPr lang="da-DK" altLang="da-DK" sz="3200" b="1">
                <a:effectLst>
                  <a:outerShdw blurRad="38100" dist="38100" dir="2700000" algn="tl">
                    <a:srgbClr val="000000"/>
                  </a:outerShdw>
                </a:effectLst>
              </a:rPr>
              <a:t> </a:t>
            </a:r>
          </a:p>
          <a:p>
            <a:pPr algn="l"/>
            <a:r>
              <a:rPr lang="da-DK" altLang="da-DK" sz="3200" b="1">
                <a:effectLst>
                  <a:outerShdw blurRad="38100" dist="38100" dir="2700000" algn="tl">
                    <a:srgbClr val="000000"/>
                  </a:outerShdw>
                </a:effectLst>
              </a:rPr>
              <a:t>- at bringe AA’s budskab videre til alkoholikeren, som stadig lider.</a:t>
            </a:r>
            <a:r>
              <a:rPr lang="da-DK" altLang="da-DK" sz="3200"/>
              <a:t> </a:t>
            </a:r>
          </a:p>
        </p:txBody>
      </p:sp>
      <p:sp>
        <p:nvSpPr>
          <p:cNvPr id="58386" name="Rectangle 18">
            <a:extLst>
              <a:ext uri="{FF2B5EF4-FFF2-40B4-BE49-F238E27FC236}">
                <a16:creationId xmlns:a16="http://schemas.microsoft.com/office/drawing/2014/main" id="{E22FFBB1-A012-46D3-A434-F1C0E373B8C2}"/>
              </a:ext>
            </a:extLst>
          </p:cNvPr>
          <p:cNvSpPr>
            <a:spLocks noGrp="1" noChangeArrowheads="1"/>
          </p:cNvSpPr>
          <p:nvPr>
            <p:ph type="title"/>
          </p:nvPr>
        </p:nvSpPr>
        <p:spPr>
          <a:xfrm>
            <a:off x="1116013" y="0"/>
            <a:ext cx="8027987" cy="1143000"/>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AA-gruppens formål!</a:t>
            </a:r>
          </a:p>
        </p:txBody>
      </p:sp>
      <p:pic>
        <p:nvPicPr>
          <p:cNvPr id="58387" name="Picture 19">
            <a:extLst>
              <a:ext uri="{FF2B5EF4-FFF2-40B4-BE49-F238E27FC236}">
                <a16:creationId xmlns:a16="http://schemas.microsoft.com/office/drawing/2014/main" id="{0CC4EFFB-BF99-4687-98C6-AA5C599CE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96975"/>
            <a:ext cx="4095750" cy="5472113"/>
          </a:xfrm>
          <a:prstGeom prst="rect">
            <a:avLst/>
          </a:prstGeom>
          <a:noFill/>
          <a:extLst>
            <a:ext uri="{909E8E84-426E-40DD-AFC4-6F175D3DCCD1}">
              <a14:hiddenFill xmlns:a14="http://schemas.microsoft.com/office/drawing/2010/main">
                <a:solidFill>
                  <a:srgbClr val="FFFFFF"/>
                </a:solidFill>
              </a14:hiddenFill>
            </a:ext>
          </a:extLst>
        </p:spPr>
      </p:pic>
      <p:pic>
        <p:nvPicPr>
          <p:cNvPr id="58388" name="Picture 20">
            <a:extLst>
              <a:ext uri="{FF2B5EF4-FFF2-40B4-BE49-F238E27FC236}">
                <a16:creationId xmlns:a16="http://schemas.microsoft.com/office/drawing/2014/main" id="{DBD4716D-8F4D-401E-A0FE-90D4A98F94C0}"/>
              </a:ext>
            </a:extLst>
          </p:cNvPr>
          <p:cNvPicPr>
            <a:picLocks noChangeAspect="1" noChangeArrowheads="1"/>
          </p:cNvPicPr>
          <p:nvPr/>
        </p:nvPicPr>
        <p:blipFill>
          <a:blip r:embed="rId4">
            <a:clrChange>
              <a:clrFrom>
                <a:srgbClr val="FFFFFF"/>
              </a:clrFrom>
              <a:clrTo>
                <a:srgbClr val="FFFFFF">
                  <a:alpha val="0"/>
                </a:srgbClr>
              </a:clrTo>
            </a:clrChange>
            <a:lum contrast="12000"/>
            <a:extLst>
              <a:ext uri="{28A0092B-C50C-407E-A947-70E740481C1C}">
                <a14:useLocalDpi xmlns:a14="http://schemas.microsoft.com/office/drawing/2010/main" val="0"/>
              </a:ext>
            </a:extLst>
          </a:blip>
          <a:srcRect/>
          <a:stretch>
            <a:fillRect/>
          </a:stretch>
        </p:blipFill>
        <p:spPr bwMode="auto">
          <a:xfrm>
            <a:off x="6443663" y="4476750"/>
            <a:ext cx="2247900"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8" name="Rectangle 12">
            <a:extLst>
              <a:ext uri="{FF2B5EF4-FFF2-40B4-BE49-F238E27FC236}">
                <a16:creationId xmlns:a16="http://schemas.microsoft.com/office/drawing/2014/main" id="{BABD844F-6B9D-4577-AAF3-923D4F26F3FE}"/>
              </a:ext>
            </a:extLst>
          </p:cNvPr>
          <p:cNvSpPr>
            <a:spLocks noGrp="1" noChangeArrowheads="1"/>
          </p:cNvSpPr>
          <p:nvPr>
            <p:ph type="title"/>
          </p:nvPr>
        </p:nvSpPr>
        <p:spPr>
          <a:xfrm>
            <a:off x="1116013" y="0"/>
            <a:ext cx="8027987" cy="1143000"/>
          </a:xfrm>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AA-møder og fællesskabet!</a:t>
            </a:r>
          </a:p>
        </p:txBody>
      </p:sp>
      <p:pic>
        <p:nvPicPr>
          <p:cNvPr id="65549" name="Picture 13">
            <a:extLst>
              <a:ext uri="{FF2B5EF4-FFF2-40B4-BE49-F238E27FC236}">
                <a16:creationId xmlns:a16="http://schemas.microsoft.com/office/drawing/2014/main" id="{0BCECFDB-4646-4C98-AA77-A5344D0C4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96975"/>
            <a:ext cx="4043362" cy="5400675"/>
          </a:xfrm>
          <a:prstGeom prst="rect">
            <a:avLst/>
          </a:prstGeom>
          <a:noFill/>
          <a:extLst>
            <a:ext uri="{909E8E84-426E-40DD-AFC4-6F175D3DCCD1}">
              <a14:hiddenFill xmlns:a14="http://schemas.microsoft.com/office/drawing/2010/main">
                <a:solidFill>
                  <a:srgbClr val="FFFFFF"/>
                </a:solidFill>
              </a14:hiddenFill>
            </a:ext>
          </a:extLst>
        </p:spPr>
      </p:pic>
      <p:sp>
        <p:nvSpPr>
          <p:cNvPr id="65550" name="Rectangle 14">
            <a:extLst>
              <a:ext uri="{FF2B5EF4-FFF2-40B4-BE49-F238E27FC236}">
                <a16:creationId xmlns:a16="http://schemas.microsoft.com/office/drawing/2014/main" id="{349B3232-880E-4A65-A6E7-6CC48DE9E781}"/>
              </a:ext>
            </a:extLst>
          </p:cNvPr>
          <p:cNvSpPr>
            <a:spLocks noGrp="1" noChangeArrowheads="1"/>
          </p:cNvSpPr>
          <p:nvPr>
            <p:ph type="body" idx="1"/>
          </p:nvPr>
        </p:nvSpPr>
        <p:spPr>
          <a:xfrm>
            <a:off x="5364163" y="1125538"/>
            <a:ext cx="3671887" cy="5616575"/>
          </a:xfrm>
        </p:spPr>
        <p:txBody>
          <a:bodyPr/>
          <a:lstStyle/>
          <a:p>
            <a:pPr>
              <a:buClr>
                <a:schemeClr val="tx1"/>
              </a:buClr>
              <a:buFont typeface="Wingdings" panose="05000000000000000000" pitchFamily="2" charset="2"/>
              <a:buChar char="Ø"/>
            </a:pPr>
            <a:r>
              <a:rPr lang="da-DK" altLang="da-DK" b="1"/>
              <a:t>Lukkede møder</a:t>
            </a:r>
          </a:p>
          <a:p>
            <a:pPr>
              <a:spcBef>
                <a:spcPct val="30000"/>
              </a:spcBef>
              <a:buClr>
                <a:schemeClr val="tx1"/>
              </a:buClr>
              <a:buFont typeface="Wingdings" panose="05000000000000000000" pitchFamily="2" charset="2"/>
              <a:buChar char="Ø"/>
            </a:pPr>
            <a:r>
              <a:rPr lang="da-DK" altLang="da-DK" b="1"/>
              <a:t>Åbne møder</a:t>
            </a:r>
          </a:p>
          <a:p>
            <a:pPr>
              <a:spcBef>
                <a:spcPct val="30000"/>
              </a:spcBef>
              <a:buClr>
                <a:schemeClr val="tx1"/>
              </a:buClr>
              <a:buFont typeface="Wingdings" panose="05000000000000000000" pitchFamily="2" charset="2"/>
              <a:buChar char="Ø"/>
            </a:pPr>
            <a:r>
              <a:rPr lang="da-DK" altLang="da-DK" b="1"/>
              <a:t>Nykommermøder</a:t>
            </a:r>
          </a:p>
          <a:p>
            <a:pPr>
              <a:spcBef>
                <a:spcPct val="30000"/>
              </a:spcBef>
              <a:buClr>
                <a:schemeClr val="tx1"/>
              </a:buClr>
              <a:buFont typeface="Wingdings" panose="05000000000000000000" pitchFamily="2" charset="2"/>
              <a:buChar char="Ø"/>
            </a:pPr>
            <a:r>
              <a:rPr lang="da-DK" altLang="da-DK" b="1"/>
              <a:t>Ungemøder</a:t>
            </a:r>
          </a:p>
          <a:p>
            <a:pPr>
              <a:spcBef>
                <a:spcPct val="30000"/>
              </a:spcBef>
              <a:buClr>
                <a:schemeClr val="tx1"/>
              </a:buClr>
              <a:buFont typeface="Wingdings" panose="05000000000000000000" pitchFamily="2" charset="2"/>
              <a:buChar char="Ø"/>
            </a:pPr>
            <a:r>
              <a:rPr lang="da-DK" altLang="da-DK" b="1"/>
              <a:t>Internetmøder</a:t>
            </a:r>
          </a:p>
          <a:p>
            <a:pPr>
              <a:spcBef>
                <a:spcPct val="30000"/>
              </a:spcBef>
              <a:buClr>
                <a:schemeClr val="tx1"/>
              </a:buClr>
              <a:buFont typeface="Wingdings" panose="05000000000000000000" pitchFamily="2" charset="2"/>
              <a:buChar char="Ø"/>
            </a:pPr>
            <a:r>
              <a:rPr lang="da-DK" altLang="da-DK" b="1"/>
              <a:t>Kontakt mellem møderne</a:t>
            </a:r>
          </a:p>
          <a:p>
            <a:pPr>
              <a:spcBef>
                <a:spcPct val="30000"/>
              </a:spcBef>
              <a:buClr>
                <a:schemeClr val="tx1"/>
              </a:buClr>
              <a:buFont typeface="Wingdings" panose="05000000000000000000" pitchFamily="2" charset="2"/>
              <a:buChar char="Ø"/>
            </a:pPr>
            <a:r>
              <a:rPr lang="da-DK" altLang="da-DK" b="1"/>
              <a:t>Landsmøder</a:t>
            </a:r>
          </a:p>
          <a:p>
            <a:pPr>
              <a:spcBef>
                <a:spcPct val="30000"/>
              </a:spcBef>
              <a:buClr>
                <a:schemeClr val="tx1"/>
              </a:buClr>
              <a:buFont typeface="Wingdings" panose="05000000000000000000" pitchFamily="2" charset="2"/>
              <a:buChar char="Ø"/>
            </a:pPr>
            <a:r>
              <a:rPr lang="da-DK" altLang="da-DK" b="1"/>
              <a:t>Konventer</a:t>
            </a:r>
          </a:p>
        </p:txBody>
      </p:sp>
    </p:spTree>
  </p:cSld>
  <p:clrMapOvr>
    <a:masterClrMapping/>
  </p:clrMapOvr>
  <p:transition spd="slow">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a:extLst>
              <a:ext uri="{FF2B5EF4-FFF2-40B4-BE49-F238E27FC236}">
                <a16:creationId xmlns:a16="http://schemas.microsoft.com/office/drawing/2014/main" id="{E837E15F-2E58-4082-92CD-7F92F80832ED}"/>
              </a:ext>
            </a:extLst>
          </p:cNvPr>
          <p:cNvSpPr>
            <a:spLocks noGrp="1" noChangeArrowheads="1"/>
          </p:cNvSpPr>
          <p:nvPr>
            <p:ph type="body" idx="1"/>
          </p:nvPr>
        </p:nvSpPr>
        <p:spPr>
          <a:xfrm>
            <a:off x="4859338" y="1125538"/>
            <a:ext cx="4176712" cy="5661025"/>
          </a:xfrm>
        </p:spPr>
        <p:txBody>
          <a:bodyPr/>
          <a:lstStyle/>
          <a:p>
            <a:pPr>
              <a:buClr>
                <a:schemeClr val="tx1"/>
              </a:buClr>
              <a:buFont typeface="Wingdings" panose="05000000000000000000" pitchFamily="2" charset="2"/>
              <a:buChar char="Ø"/>
            </a:pPr>
            <a:r>
              <a:rPr lang="da-DK" altLang="da-DK" b="1"/>
              <a:t>AA-grupperne</a:t>
            </a:r>
          </a:p>
          <a:p>
            <a:pPr>
              <a:spcBef>
                <a:spcPct val="30000"/>
              </a:spcBef>
              <a:buClr>
                <a:schemeClr val="tx1"/>
              </a:buClr>
              <a:buFont typeface="Wingdings" panose="05000000000000000000" pitchFamily="2" charset="2"/>
              <a:buChar char="Ø"/>
            </a:pPr>
            <a:r>
              <a:rPr lang="da-DK" altLang="da-DK" b="1"/>
              <a:t>AA-regionerne</a:t>
            </a:r>
          </a:p>
          <a:p>
            <a:pPr>
              <a:spcBef>
                <a:spcPct val="30000"/>
              </a:spcBef>
              <a:buClr>
                <a:schemeClr val="tx1"/>
              </a:buClr>
              <a:buFont typeface="Wingdings" panose="05000000000000000000" pitchFamily="2" charset="2"/>
              <a:buChar char="Ø"/>
            </a:pPr>
            <a:r>
              <a:rPr lang="da-DK" altLang="da-DK" b="1"/>
              <a:t>Servicekonferencen</a:t>
            </a:r>
          </a:p>
          <a:p>
            <a:pPr>
              <a:spcBef>
                <a:spcPct val="30000"/>
              </a:spcBef>
              <a:buClr>
                <a:schemeClr val="tx1"/>
              </a:buClr>
              <a:buFont typeface="Wingdings" panose="05000000000000000000" pitchFamily="2" charset="2"/>
              <a:buChar char="Ø"/>
            </a:pPr>
            <a:r>
              <a:rPr lang="da-DK" altLang="da-DK" b="1"/>
              <a:t>Hovedservicerådet</a:t>
            </a:r>
          </a:p>
          <a:p>
            <a:pPr>
              <a:spcBef>
                <a:spcPct val="30000"/>
              </a:spcBef>
              <a:buClr>
                <a:schemeClr val="tx1"/>
              </a:buClr>
              <a:buFont typeface="Wingdings" panose="05000000000000000000" pitchFamily="2" charset="2"/>
              <a:buChar char="Ø"/>
            </a:pPr>
            <a:r>
              <a:rPr lang="da-DK" altLang="da-DK" b="1"/>
              <a:t>Arbejdsudvalg: information, telefon- og e-mailudvalget, AA Data, økonomi, BOX 334, litteratur-oversættelse og -salg</a:t>
            </a:r>
          </a:p>
        </p:txBody>
      </p:sp>
      <p:sp>
        <p:nvSpPr>
          <p:cNvPr id="161796" name="Rectangle 4">
            <a:extLst>
              <a:ext uri="{FF2B5EF4-FFF2-40B4-BE49-F238E27FC236}">
                <a16:creationId xmlns:a16="http://schemas.microsoft.com/office/drawing/2014/main" id="{EF773806-39AF-4DE4-A5C6-C4A27865A783}"/>
              </a:ext>
            </a:extLst>
          </p:cNvPr>
          <p:cNvSpPr>
            <a:spLocks noGrp="1" noChangeArrowheads="1"/>
          </p:cNvSpPr>
          <p:nvPr>
            <p:ph type="title"/>
          </p:nvPr>
        </p:nvSpPr>
        <p:spPr>
          <a:xfrm>
            <a:off x="1116013" y="0"/>
            <a:ext cx="8027987" cy="1143000"/>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Hvordan er AA struktureret?</a:t>
            </a:r>
          </a:p>
        </p:txBody>
      </p:sp>
      <p:pic>
        <p:nvPicPr>
          <p:cNvPr id="161798" name="Picture 6">
            <a:extLst>
              <a:ext uri="{FF2B5EF4-FFF2-40B4-BE49-F238E27FC236}">
                <a16:creationId xmlns:a16="http://schemas.microsoft.com/office/drawing/2014/main" id="{A079F528-675A-4EE6-87E8-42FE070AC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96975"/>
            <a:ext cx="3635375" cy="540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8" name="Rectangle 8">
            <a:extLst>
              <a:ext uri="{FF2B5EF4-FFF2-40B4-BE49-F238E27FC236}">
                <a16:creationId xmlns:a16="http://schemas.microsoft.com/office/drawing/2014/main" id="{3EFD12D5-4A13-4E1D-A243-C0609413608D}"/>
              </a:ext>
            </a:extLst>
          </p:cNvPr>
          <p:cNvSpPr>
            <a:spLocks noGrp="1" noChangeArrowheads="1"/>
          </p:cNvSpPr>
          <p:nvPr>
            <p:ph type="title"/>
          </p:nvPr>
        </p:nvSpPr>
        <p:spPr>
          <a:xfrm>
            <a:off x="1116013" y="0"/>
            <a:ext cx="8027987" cy="1143000"/>
          </a:xfrm>
          <a:noFill/>
          <a:ln/>
        </p:spPr>
        <p:txBody>
          <a:bodyPr/>
          <a:lstStyle/>
          <a:p>
            <a:pPr algn="ctr"/>
            <a:r>
              <a:rPr lang="da-DK" altLang="da-DK" b="1">
                <a:solidFill>
                  <a:schemeClr val="tx1"/>
                </a:solidFill>
                <a:effectLst>
                  <a:outerShdw blurRad="38100" dist="38100" dir="2700000" algn="tl">
                    <a:srgbClr val="000000"/>
                  </a:outerShdw>
                </a:effectLst>
              </a:rPr>
              <a:t>Hvordan kontaktes AA?</a:t>
            </a:r>
          </a:p>
        </p:txBody>
      </p:sp>
      <p:pic>
        <p:nvPicPr>
          <p:cNvPr id="148489" name="Picture 9">
            <a:extLst>
              <a:ext uri="{FF2B5EF4-FFF2-40B4-BE49-F238E27FC236}">
                <a16:creationId xmlns:a16="http://schemas.microsoft.com/office/drawing/2014/main" id="{3F449A88-9E68-4100-9EA1-7EDAB93E4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96975"/>
            <a:ext cx="3911600" cy="5257800"/>
          </a:xfrm>
          <a:prstGeom prst="rect">
            <a:avLst/>
          </a:prstGeom>
          <a:noFill/>
          <a:extLst>
            <a:ext uri="{909E8E84-426E-40DD-AFC4-6F175D3DCCD1}">
              <a14:hiddenFill xmlns:a14="http://schemas.microsoft.com/office/drawing/2010/main">
                <a:solidFill>
                  <a:srgbClr val="FFFFFF"/>
                </a:solidFill>
              </a14:hiddenFill>
            </a:ext>
          </a:extLst>
        </p:spPr>
      </p:pic>
      <p:sp>
        <p:nvSpPr>
          <p:cNvPr id="148490" name="Text Box 10">
            <a:extLst>
              <a:ext uri="{FF2B5EF4-FFF2-40B4-BE49-F238E27FC236}">
                <a16:creationId xmlns:a16="http://schemas.microsoft.com/office/drawing/2014/main" id="{05957422-E307-4348-9635-1EB9F8D01C11}"/>
              </a:ext>
            </a:extLst>
          </p:cNvPr>
          <p:cNvSpPr txBox="1">
            <a:spLocks noChangeArrowheads="1"/>
          </p:cNvSpPr>
          <p:nvPr/>
        </p:nvSpPr>
        <p:spPr bwMode="auto">
          <a:xfrm>
            <a:off x="5003800" y="1125538"/>
            <a:ext cx="4140200"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a-DK" altLang="da-DK" sz="3200" b="1">
                <a:solidFill>
                  <a:srgbClr val="FFFF00"/>
                </a:solidFill>
                <a:effectLst>
                  <a:outerShdw blurRad="38100" dist="38100" dir="2700000" algn="tl">
                    <a:srgbClr val="000000"/>
                  </a:outerShdw>
                </a:effectLst>
              </a:rPr>
              <a:t>Ring til AA’s hotline</a:t>
            </a:r>
            <a:r>
              <a:rPr lang="da-DK" altLang="da-DK" b="1">
                <a:effectLst>
                  <a:outerShdw blurRad="38100" dist="38100" dir="2700000" algn="tl">
                    <a:srgbClr val="000000"/>
                  </a:outerShdw>
                </a:effectLst>
              </a:rPr>
              <a:t> </a:t>
            </a:r>
          </a:p>
          <a:p>
            <a:pPr>
              <a:spcBef>
                <a:spcPct val="35000"/>
              </a:spcBef>
            </a:pPr>
            <a:r>
              <a:rPr lang="da-DK" altLang="da-DK" b="1">
                <a:effectLst>
                  <a:outerShdw blurRad="38100" dist="38100" dir="2700000" algn="tl">
                    <a:srgbClr val="000000"/>
                  </a:outerShdw>
                </a:effectLst>
              </a:rPr>
              <a:t>tlf. 70 10 12 24                          </a:t>
            </a:r>
            <a:r>
              <a:rPr lang="da-DK" altLang="da-DK" sz="2000" b="1">
                <a:effectLst>
                  <a:outerShdw blurRad="38100" dist="38100" dir="2700000" algn="tl">
                    <a:srgbClr val="000000"/>
                  </a:outerShdw>
                </a:effectLst>
              </a:rPr>
              <a:t>(kl. 8:00 – 24:00 hver dag)</a:t>
            </a:r>
          </a:p>
          <a:p>
            <a:pPr>
              <a:spcBef>
                <a:spcPct val="50000"/>
              </a:spcBef>
            </a:pPr>
            <a:r>
              <a:rPr lang="da-DK" altLang="da-DK" sz="3200" b="1">
                <a:solidFill>
                  <a:srgbClr val="FFFF00"/>
                </a:solidFill>
                <a:effectLst>
                  <a:outerShdw blurRad="38100" dist="38100" dir="2700000" algn="tl">
                    <a:srgbClr val="000000"/>
                  </a:outerShdw>
                </a:effectLst>
              </a:rPr>
              <a:t>Klik ind på</a:t>
            </a:r>
            <a:endParaRPr lang="da-DK" altLang="da-DK" sz="3200" b="1">
              <a:effectLst>
                <a:outerShdw blurRad="38100" dist="38100" dir="2700000" algn="tl">
                  <a:srgbClr val="000000"/>
                </a:outerShdw>
              </a:effectLst>
            </a:endParaRPr>
          </a:p>
          <a:p>
            <a:pPr>
              <a:spcBef>
                <a:spcPct val="35000"/>
              </a:spcBef>
            </a:pPr>
            <a:r>
              <a:rPr lang="da-DK" altLang="da-DK" sz="2000" b="1">
                <a:effectLst>
                  <a:outerShdw blurRad="38100" dist="38100" dir="2700000" algn="tl">
                    <a:srgbClr val="000000"/>
                  </a:outerShdw>
                </a:effectLst>
              </a:rPr>
              <a:t>www.anonyme-alkoholikere.dk</a:t>
            </a:r>
          </a:p>
          <a:p>
            <a:pPr>
              <a:spcBef>
                <a:spcPct val="50000"/>
              </a:spcBef>
            </a:pPr>
            <a:r>
              <a:rPr lang="da-DK" altLang="da-DK" sz="3200" b="1">
                <a:solidFill>
                  <a:srgbClr val="FFFF00"/>
                </a:solidFill>
                <a:effectLst>
                  <a:outerShdw blurRad="38100" dist="38100" dir="2700000" algn="tl">
                    <a:srgbClr val="000000"/>
                  </a:outerShdw>
                </a:effectLst>
              </a:rPr>
              <a:t>Mail E-mailvagten</a:t>
            </a:r>
            <a:r>
              <a:rPr lang="da-DK" altLang="da-DK" b="1">
                <a:effectLst>
                  <a:outerShdw blurRad="38100" dist="38100" dir="2700000" algn="tl">
                    <a:srgbClr val="000000"/>
                  </a:outerShdw>
                </a:effectLst>
              </a:rPr>
              <a:t> </a:t>
            </a:r>
          </a:p>
          <a:p>
            <a:pPr>
              <a:spcBef>
                <a:spcPct val="35000"/>
              </a:spcBef>
            </a:pPr>
            <a:r>
              <a:rPr lang="da-DK" altLang="da-DK" sz="2000" b="1">
                <a:effectLst>
                  <a:outerShdw blurRad="38100" dist="38100" dir="2700000" algn="tl">
                    <a:srgbClr val="000000"/>
                  </a:outerShdw>
                </a:effectLst>
              </a:rPr>
              <a:t>kontakt@anonyme-alkoholikere.dk</a:t>
            </a:r>
          </a:p>
          <a:p>
            <a:pPr>
              <a:spcBef>
                <a:spcPct val="50000"/>
              </a:spcBef>
            </a:pPr>
            <a:r>
              <a:rPr lang="da-DK" altLang="da-DK" sz="3200" b="1">
                <a:solidFill>
                  <a:srgbClr val="FFFF00"/>
                </a:solidFill>
                <a:effectLst>
                  <a:outerShdw blurRad="38100" dist="38100" dir="2700000" algn="tl">
                    <a:srgbClr val="000000"/>
                  </a:outerShdw>
                </a:effectLst>
              </a:rPr>
              <a:t>Send post til</a:t>
            </a:r>
          </a:p>
          <a:p>
            <a:pPr>
              <a:spcBef>
                <a:spcPct val="35000"/>
              </a:spcBef>
            </a:pPr>
            <a:r>
              <a:rPr lang="da-DK" altLang="da-DK" b="1">
                <a:effectLst>
                  <a:outerShdw blurRad="38100" dist="38100" dir="2700000" algn="tl">
                    <a:srgbClr val="000000"/>
                  </a:outerShdw>
                </a:effectLst>
              </a:rPr>
              <a:t>Hovedservicekontoret Thorsgade 59, 3. sal           2200 København N</a:t>
            </a:r>
          </a:p>
        </p:txBody>
      </p:sp>
    </p:spTree>
  </p:cSld>
  <p:clrMapOvr>
    <a:masterClrMapping/>
  </p:clrMapOvr>
  <p:transition spd="slow">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A676564C-0BBA-4359-94BB-4B2B8575233D}"/>
              </a:ext>
            </a:extLst>
          </p:cNvPr>
          <p:cNvSpPr>
            <a:spLocks noGrp="1" noChangeArrowheads="1"/>
          </p:cNvSpPr>
          <p:nvPr>
            <p:ph type="title"/>
          </p:nvPr>
        </p:nvSpPr>
        <p:spPr>
          <a:xfrm>
            <a:off x="1187450" y="0"/>
            <a:ext cx="7956550" cy="1150938"/>
          </a:xfrm>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AA i korte træk</a:t>
            </a:r>
          </a:p>
        </p:txBody>
      </p:sp>
      <p:sp>
        <p:nvSpPr>
          <p:cNvPr id="128011" name="Text Box 11">
            <a:extLst>
              <a:ext uri="{FF2B5EF4-FFF2-40B4-BE49-F238E27FC236}">
                <a16:creationId xmlns:a16="http://schemas.microsoft.com/office/drawing/2014/main" id="{284FF50C-33F8-4BA5-B34A-A1A056DA8309}"/>
              </a:ext>
            </a:extLst>
          </p:cNvPr>
          <p:cNvSpPr txBox="1">
            <a:spLocks noChangeArrowheads="1"/>
          </p:cNvSpPr>
          <p:nvPr/>
        </p:nvSpPr>
        <p:spPr bwMode="auto">
          <a:xfrm>
            <a:off x="5148263" y="1196975"/>
            <a:ext cx="3995737" cy="54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altLang="da-DK" sz="3200" b="1">
                <a:effectLst>
                  <a:outerShdw blurRad="38100" dist="38100" dir="2700000" algn="tl">
                    <a:srgbClr val="000000"/>
                  </a:outerShdw>
                </a:effectLst>
              </a:rPr>
              <a:t>10. juni 1935: AA grundlægges i USA.</a:t>
            </a:r>
          </a:p>
          <a:p>
            <a:pPr algn="l">
              <a:spcBef>
                <a:spcPct val="50000"/>
              </a:spcBef>
            </a:pPr>
            <a:r>
              <a:rPr lang="da-DK" altLang="da-DK" sz="3200" b="1">
                <a:effectLst>
                  <a:outerShdw blurRad="38100" dist="38100" dir="2700000" algn="tl">
                    <a:srgbClr val="000000"/>
                  </a:outerShdw>
                </a:effectLst>
              </a:rPr>
              <a:t>14. januar 1955: AA grundlægges i Dan-mark, og der er i dag ca. 440 AA-grupper.</a:t>
            </a:r>
          </a:p>
          <a:p>
            <a:pPr algn="l">
              <a:spcBef>
                <a:spcPct val="50000"/>
              </a:spcBef>
            </a:pPr>
            <a:r>
              <a:rPr lang="da-DK" altLang="da-DK" sz="3200" b="1">
                <a:effectLst>
                  <a:outerShdw blurRad="38100" dist="38100" dir="2700000" algn="tl">
                    <a:srgbClr val="000000"/>
                  </a:outerShdw>
                </a:effectLst>
              </a:rPr>
              <a:t>Der er ca. 115.773 AA-grupper i 180 lande og over 2 mio. medlemmer i dag.</a:t>
            </a:r>
          </a:p>
        </p:txBody>
      </p:sp>
      <p:pic>
        <p:nvPicPr>
          <p:cNvPr id="128013" name="Picture 13">
            <a:extLst>
              <a:ext uri="{FF2B5EF4-FFF2-40B4-BE49-F238E27FC236}">
                <a16:creationId xmlns:a16="http://schemas.microsoft.com/office/drawing/2014/main" id="{79098081-6384-403E-81F8-49ADF3BFC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1196975"/>
            <a:ext cx="3829050" cy="537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 name="Rectangle 5">
            <a:extLst>
              <a:ext uri="{FF2B5EF4-FFF2-40B4-BE49-F238E27FC236}">
                <a16:creationId xmlns:a16="http://schemas.microsoft.com/office/drawing/2014/main" id="{FB1EA864-57DB-4654-BD34-F5C14F65B024}"/>
              </a:ext>
            </a:extLst>
          </p:cNvPr>
          <p:cNvSpPr>
            <a:spLocks noGrp="1" noChangeArrowheads="1"/>
          </p:cNvSpPr>
          <p:nvPr>
            <p:ph type="title"/>
          </p:nvPr>
        </p:nvSpPr>
        <p:spPr>
          <a:xfrm>
            <a:off x="1187450" y="0"/>
            <a:ext cx="7956550" cy="1150938"/>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Hvordan blev AA til?</a:t>
            </a:r>
          </a:p>
        </p:txBody>
      </p:sp>
      <p:sp>
        <p:nvSpPr>
          <p:cNvPr id="142344" name="Text Box 8">
            <a:extLst>
              <a:ext uri="{FF2B5EF4-FFF2-40B4-BE49-F238E27FC236}">
                <a16:creationId xmlns:a16="http://schemas.microsoft.com/office/drawing/2014/main" id="{A0BC3715-24FB-4833-A38C-0C1E04AF7B3C}"/>
              </a:ext>
            </a:extLst>
          </p:cNvPr>
          <p:cNvSpPr txBox="1">
            <a:spLocks noChangeArrowheads="1"/>
          </p:cNvSpPr>
          <p:nvPr/>
        </p:nvSpPr>
        <p:spPr bwMode="auto">
          <a:xfrm>
            <a:off x="2987675" y="1052513"/>
            <a:ext cx="5976938" cy="559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pPr>
            <a:r>
              <a:rPr lang="da-DK" altLang="da-DK" sz="3200" b="1">
                <a:effectLst>
                  <a:outerShdw blurRad="38100" dist="38100" dir="2700000" algn="tl">
                    <a:srgbClr val="000000"/>
                  </a:outerShdw>
                </a:effectLst>
              </a:rPr>
              <a:t>Dr. William Silkworth erklærer Bill W for håbløs alkoholiker i august 1934.</a:t>
            </a:r>
          </a:p>
          <a:p>
            <a:pPr algn="l">
              <a:spcBef>
                <a:spcPct val="75000"/>
              </a:spcBef>
            </a:pPr>
            <a:r>
              <a:rPr lang="da-DK" altLang="da-DK" sz="1800" b="1">
                <a:effectLst>
                  <a:outerShdw blurRad="38100" dist="38100" dir="2700000" algn="tl">
                    <a:srgbClr val="000000"/>
                  </a:outerShdw>
                </a:effectLst>
              </a:rPr>
              <a:t>I august 1934 sker der også det, at Bill W’s alkoholiske ven Ebby bliver ædru gennem Oxfordgrupperne. Ebby besøger senere på året Bill W og fortæller ham sin historie. </a:t>
            </a:r>
          </a:p>
          <a:p>
            <a:pPr algn="l">
              <a:spcBef>
                <a:spcPct val="75000"/>
              </a:spcBef>
            </a:pPr>
            <a:r>
              <a:rPr lang="da-DK" altLang="da-DK" sz="1800" b="1">
                <a:effectLst>
                  <a:outerShdw blurRad="38100" dist="38100" dir="2700000" algn="tl">
                    <a:srgbClr val="000000"/>
                  </a:outerShdw>
                </a:effectLst>
              </a:rPr>
              <a:t>I december 1934 får Bill W en pludselig åndelig oplevelse. Han begynder at arbejde med andre alkoholikere, men det er først, da han opsøger Dr. Bob i Akron i USA i maj 1935, at det lykkes Bill W at hjælpe en anden til at blive ædru.</a:t>
            </a:r>
          </a:p>
          <a:p>
            <a:pPr algn="l">
              <a:spcBef>
                <a:spcPct val="50000"/>
              </a:spcBef>
            </a:pPr>
            <a:r>
              <a:rPr lang="da-DK" altLang="da-DK" sz="3200" b="1">
                <a:effectLst>
                  <a:outerShdw blurRad="38100" dist="38100" dir="2700000" algn="tl">
                    <a:srgbClr val="000000"/>
                  </a:outerShdw>
                </a:effectLst>
              </a:rPr>
              <a:t>10. juni 1935 får Dr. Bob sin sidste drink og sammen med   Bill W grundlægger han AA.</a:t>
            </a:r>
          </a:p>
        </p:txBody>
      </p:sp>
      <p:pic>
        <p:nvPicPr>
          <p:cNvPr id="142346" name="Billede 11" descr="dr_silkworth (Medium).jpg">
            <a:extLst>
              <a:ext uri="{FF2B5EF4-FFF2-40B4-BE49-F238E27FC236}">
                <a16:creationId xmlns:a16="http://schemas.microsoft.com/office/drawing/2014/main" id="{DA2E0005-3951-473E-BE76-911DCAD62E0C}"/>
              </a:ext>
            </a:extLst>
          </p:cNvPr>
          <p:cNvPicPr>
            <a:picLocks noChangeAspect="1"/>
          </p:cNvPicPr>
          <p:nvPr/>
        </p:nvPicPr>
        <p:blipFill>
          <a:blip r:embed="rId2">
            <a:extLst>
              <a:ext uri="{28A0092B-C50C-407E-A947-70E740481C1C}">
                <a14:useLocalDpi xmlns:a14="http://schemas.microsoft.com/office/drawing/2010/main" val="0"/>
              </a:ext>
            </a:extLst>
          </a:blip>
          <a:srcRect l="6889" t="1378" r="7137" b="2756"/>
          <a:stretch>
            <a:fillRect/>
          </a:stretch>
        </p:blipFill>
        <p:spPr bwMode="auto">
          <a:xfrm>
            <a:off x="1258888" y="1125538"/>
            <a:ext cx="123983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7" name="Picture 15" descr="Bill 2">
            <a:extLst>
              <a:ext uri="{FF2B5EF4-FFF2-40B4-BE49-F238E27FC236}">
                <a16:creationId xmlns:a16="http://schemas.microsoft.com/office/drawing/2014/main" id="{83952045-9CE5-4E2F-9C54-D5859CACF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068638"/>
            <a:ext cx="12414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8" name="Picture 14" descr="Dr">
            <a:extLst>
              <a:ext uri="{FF2B5EF4-FFF2-40B4-BE49-F238E27FC236}">
                <a16:creationId xmlns:a16="http://schemas.microsoft.com/office/drawing/2014/main" id="{021C3C27-5B50-442F-9373-5C5618B6D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4868863"/>
            <a:ext cx="12414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9" name="Text Box 13">
            <a:extLst>
              <a:ext uri="{FF2B5EF4-FFF2-40B4-BE49-F238E27FC236}">
                <a16:creationId xmlns:a16="http://schemas.microsoft.com/office/drawing/2014/main" id="{07174F67-F0B5-4038-AC82-ECCB6CD88828}"/>
              </a:ext>
            </a:extLst>
          </p:cNvPr>
          <p:cNvSpPr txBox="1">
            <a:spLocks noChangeArrowheads="1"/>
          </p:cNvSpPr>
          <p:nvPr/>
        </p:nvSpPr>
        <p:spPr bwMode="auto">
          <a:xfrm>
            <a:off x="1258888" y="2781300"/>
            <a:ext cx="1296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a-DK" altLang="da-DK" sz="1400" b="1">
                <a:effectLst>
                  <a:outerShdw blurRad="38100" dist="38100" dir="2700000" algn="tl">
                    <a:srgbClr val="000000"/>
                  </a:outerShdw>
                </a:effectLst>
              </a:rPr>
              <a:t>Dr. Silkworth</a:t>
            </a:r>
          </a:p>
        </p:txBody>
      </p:sp>
      <p:sp>
        <p:nvSpPr>
          <p:cNvPr id="142350" name="Text Box 14">
            <a:extLst>
              <a:ext uri="{FF2B5EF4-FFF2-40B4-BE49-F238E27FC236}">
                <a16:creationId xmlns:a16="http://schemas.microsoft.com/office/drawing/2014/main" id="{93EAA032-0532-44E0-8B46-E39C0BC00E85}"/>
              </a:ext>
            </a:extLst>
          </p:cNvPr>
          <p:cNvSpPr txBox="1">
            <a:spLocks noChangeArrowheads="1"/>
          </p:cNvSpPr>
          <p:nvPr/>
        </p:nvSpPr>
        <p:spPr bwMode="auto">
          <a:xfrm>
            <a:off x="1258888" y="4581525"/>
            <a:ext cx="1225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a-DK" altLang="da-DK" sz="1400" b="1">
                <a:effectLst>
                  <a:outerShdw blurRad="38100" dist="38100" dir="2700000" algn="tl">
                    <a:srgbClr val="000000"/>
                  </a:outerShdw>
                </a:effectLst>
              </a:rPr>
              <a:t>Bill W</a:t>
            </a:r>
          </a:p>
        </p:txBody>
      </p:sp>
      <p:sp>
        <p:nvSpPr>
          <p:cNvPr id="142351" name="Text Box 15">
            <a:extLst>
              <a:ext uri="{FF2B5EF4-FFF2-40B4-BE49-F238E27FC236}">
                <a16:creationId xmlns:a16="http://schemas.microsoft.com/office/drawing/2014/main" id="{53E22C7F-A84C-4F18-BE8D-79A5CC31C291}"/>
              </a:ext>
            </a:extLst>
          </p:cNvPr>
          <p:cNvSpPr txBox="1">
            <a:spLocks noChangeArrowheads="1"/>
          </p:cNvSpPr>
          <p:nvPr/>
        </p:nvSpPr>
        <p:spPr bwMode="auto">
          <a:xfrm>
            <a:off x="1258888" y="6381750"/>
            <a:ext cx="1296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a-DK" altLang="da-DK" sz="1400" b="1">
                <a:effectLst>
                  <a:outerShdw blurRad="38100" dist="38100" dir="2700000" algn="tl">
                    <a:srgbClr val="000000"/>
                  </a:outerShdw>
                </a:effectLst>
              </a:rPr>
              <a:t>Dr. Bob</a:t>
            </a:r>
          </a:p>
        </p:txBody>
      </p:sp>
    </p:spTree>
  </p:cSld>
  <p:clrMapOvr>
    <a:masterClrMapping/>
  </p:clrMapOvr>
  <p:transition spd="slow">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05" name="Picture 13">
            <a:extLst>
              <a:ext uri="{FF2B5EF4-FFF2-40B4-BE49-F238E27FC236}">
                <a16:creationId xmlns:a16="http://schemas.microsoft.com/office/drawing/2014/main" id="{FA58A3D0-C8C2-484B-95E6-B2F5A6CCE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96975"/>
            <a:ext cx="3898900" cy="5457825"/>
          </a:xfrm>
          <a:prstGeom prst="rect">
            <a:avLst/>
          </a:prstGeom>
          <a:noFill/>
          <a:extLst>
            <a:ext uri="{909E8E84-426E-40DD-AFC4-6F175D3DCCD1}">
              <a14:hiddenFill xmlns:a14="http://schemas.microsoft.com/office/drawing/2010/main">
                <a:solidFill>
                  <a:srgbClr val="FFFFFF"/>
                </a:solidFill>
              </a14:hiddenFill>
            </a:ext>
          </a:extLst>
        </p:spPr>
      </p:pic>
      <p:sp>
        <p:nvSpPr>
          <p:cNvPr id="59406" name="Rectangle 14">
            <a:extLst>
              <a:ext uri="{FF2B5EF4-FFF2-40B4-BE49-F238E27FC236}">
                <a16:creationId xmlns:a16="http://schemas.microsoft.com/office/drawing/2014/main" id="{60ED7038-71BF-485B-A566-71D26BBA7A88}"/>
              </a:ext>
            </a:extLst>
          </p:cNvPr>
          <p:cNvSpPr>
            <a:spLocks noChangeArrowheads="1"/>
          </p:cNvSpPr>
          <p:nvPr/>
        </p:nvSpPr>
        <p:spPr bwMode="auto">
          <a:xfrm>
            <a:off x="1187450" y="0"/>
            <a:ext cx="7956550"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l">
              <a:defRPr sz="4400">
                <a:solidFill>
                  <a:schemeClr val="tx2"/>
                </a:solidFill>
                <a:latin typeface="Times New Roman" panose="02020603050405020304" pitchFamily="18" charset="0"/>
              </a:defRPr>
            </a:lvl1pPr>
            <a:lvl2pPr algn="l">
              <a:defRPr sz="4400">
                <a:solidFill>
                  <a:schemeClr val="tx2"/>
                </a:solidFill>
                <a:latin typeface="Times New Roman" panose="02020603050405020304" pitchFamily="18" charset="0"/>
              </a:defRPr>
            </a:lvl2pPr>
            <a:lvl3pPr algn="l">
              <a:defRPr sz="4400">
                <a:solidFill>
                  <a:schemeClr val="tx2"/>
                </a:solidFill>
                <a:latin typeface="Times New Roman" panose="02020603050405020304" pitchFamily="18" charset="0"/>
              </a:defRPr>
            </a:lvl3pPr>
            <a:lvl4pPr algn="l">
              <a:defRPr sz="4400">
                <a:solidFill>
                  <a:schemeClr val="tx2"/>
                </a:solidFill>
                <a:latin typeface="Times New Roman" panose="02020603050405020304" pitchFamily="18" charset="0"/>
              </a:defRPr>
            </a:lvl4pPr>
            <a:lvl5pPr algn="l">
              <a:defRPr sz="4400">
                <a:solidFill>
                  <a:schemeClr val="tx2"/>
                </a:solidFill>
                <a:latin typeface="Times New Roman" panose="02020603050405020304" pitchFamily="18" charset="0"/>
              </a:defRPr>
            </a:lvl5pPr>
            <a:lvl6pPr marL="457200" fontAlgn="base">
              <a:spcBef>
                <a:spcPct val="0"/>
              </a:spcBef>
              <a:spcAft>
                <a:spcPct val="0"/>
              </a:spcAft>
              <a:defRPr sz="4400">
                <a:solidFill>
                  <a:schemeClr val="tx2"/>
                </a:solidFill>
                <a:latin typeface="Times New Roman" panose="02020603050405020304" pitchFamily="18" charset="0"/>
              </a:defRPr>
            </a:lvl6pPr>
            <a:lvl7pPr marL="914400" fontAlgn="base">
              <a:spcBef>
                <a:spcPct val="0"/>
              </a:spcBef>
              <a:spcAft>
                <a:spcPct val="0"/>
              </a:spcAft>
              <a:defRPr sz="4400">
                <a:solidFill>
                  <a:schemeClr val="tx2"/>
                </a:solidFill>
                <a:latin typeface="Times New Roman" panose="02020603050405020304" pitchFamily="18" charset="0"/>
              </a:defRPr>
            </a:lvl7pPr>
            <a:lvl8pPr marL="1371600" fontAlgn="base">
              <a:spcBef>
                <a:spcPct val="0"/>
              </a:spcBef>
              <a:spcAft>
                <a:spcPct val="0"/>
              </a:spcAft>
              <a:defRPr sz="4400">
                <a:solidFill>
                  <a:schemeClr val="tx2"/>
                </a:solidFill>
                <a:latin typeface="Times New Roman" panose="02020603050405020304" pitchFamily="18" charset="0"/>
              </a:defRPr>
            </a:lvl8pPr>
            <a:lvl9pPr marL="1828800" fontAlgn="base">
              <a:spcBef>
                <a:spcPct val="0"/>
              </a:spcBef>
              <a:spcAft>
                <a:spcPct val="0"/>
              </a:spcAft>
              <a:defRPr sz="4400">
                <a:solidFill>
                  <a:schemeClr val="tx2"/>
                </a:solidFill>
                <a:latin typeface="Times New Roman" panose="02020603050405020304" pitchFamily="18" charset="0"/>
              </a:defRPr>
            </a:lvl9p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Hvem kan være alkoholiker?</a:t>
            </a:r>
          </a:p>
        </p:txBody>
      </p:sp>
      <p:sp>
        <p:nvSpPr>
          <p:cNvPr id="59411" name="Text Box 19">
            <a:extLst>
              <a:ext uri="{FF2B5EF4-FFF2-40B4-BE49-F238E27FC236}">
                <a16:creationId xmlns:a16="http://schemas.microsoft.com/office/drawing/2014/main" id="{EC650BDF-B645-45BA-8D2B-9764FF2B170D}"/>
              </a:ext>
            </a:extLst>
          </p:cNvPr>
          <p:cNvSpPr txBox="1">
            <a:spLocks noChangeArrowheads="1"/>
          </p:cNvSpPr>
          <p:nvPr/>
        </p:nvSpPr>
        <p:spPr bwMode="auto">
          <a:xfrm>
            <a:off x="5148263" y="1412875"/>
            <a:ext cx="3851275"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altLang="da-DK" sz="3200" b="1">
                <a:effectLst>
                  <a:outerShdw blurRad="38100" dist="38100" dir="2700000" algn="tl">
                    <a:srgbClr val="000000"/>
                  </a:outerShdw>
                </a:effectLst>
              </a:rPr>
              <a:t>Den, som…</a:t>
            </a:r>
          </a:p>
          <a:p>
            <a:pPr algn="l"/>
            <a:endParaRPr lang="da-DK" altLang="da-DK" sz="3200" b="1">
              <a:effectLst>
                <a:outerShdw blurRad="38100" dist="38100" dir="2700000" algn="tl">
                  <a:srgbClr val="000000"/>
                </a:outerShdw>
              </a:effectLst>
            </a:endParaRPr>
          </a:p>
          <a:p>
            <a:pPr algn="l"/>
            <a:r>
              <a:rPr lang="da-DK" altLang="da-DK" sz="3200" b="1">
                <a:effectLst>
                  <a:outerShdw blurRad="38100" dist="38100" dir="2700000" algn="tl">
                    <a:srgbClr val="000000"/>
                  </a:outerShdw>
                </a:effectLst>
              </a:rPr>
              <a:t>… fortsætter med at drikke – ofte mod sin egen vilje – på trods af erkendelsen af det skadelige ved at drikke og nok så mange forsøg på at ”tage sig sammen.”</a:t>
            </a:r>
          </a:p>
        </p:txBody>
      </p:sp>
    </p:spTree>
  </p:cSld>
  <p:clrMapOvr>
    <a:masterClrMapping/>
  </p:clrMapOvr>
  <p:transition spd="slow">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5" name="Text Box 7">
            <a:extLst>
              <a:ext uri="{FF2B5EF4-FFF2-40B4-BE49-F238E27FC236}">
                <a16:creationId xmlns:a16="http://schemas.microsoft.com/office/drawing/2014/main" id="{88287ED6-8BF6-4203-BC43-D81898F93948}"/>
              </a:ext>
            </a:extLst>
          </p:cNvPr>
          <p:cNvSpPr txBox="1">
            <a:spLocks noChangeArrowheads="1"/>
          </p:cNvSpPr>
          <p:nvPr/>
        </p:nvSpPr>
        <p:spPr bwMode="auto">
          <a:xfrm>
            <a:off x="5292725" y="1341438"/>
            <a:ext cx="36004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a-DK" altLang="da-DK" sz="2600" b="1">
              <a:solidFill>
                <a:srgbClr val="8BFFFF"/>
              </a:solidFill>
              <a:latin typeface="Cambria" panose="02040503050406030204" pitchFamily="18" charset="0"/>
            </a:endParaRPr>
          </a:p>
        </p:txBody>
      </p:sp>
      <p:sp>
        <p:nvSpPr>
          <p:cNvPr id="43016" name="Text Box 8">
            <a:extLst>
              <a:ext uri="{FF2B5EF4-FFF2-40B4-BE49-F238E27FC236}">
                <a16:creationId xmlns:a16="http://schemas.microsoft.com/office/drawing/2014/main" id="{A4BE88F0-4331-4677-B372-5AED335AFA01}"/>
              </a:ext>
            </a:extLst>
          </p:cNvPr>
          <p:cNvSpPr txBox="1">
            <a:spLocks noChangeArrowheads="1"/>
          </p:cNvSpPr>
          <p:nvPr/>
        </p:nvSpPr>
        <p:spPr bwMode="auto">
          <a:xfrm>
            <a:off x="5292725" y="1989138"/>
            <a:ext cx="3455988" cy="357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2000"/>
              </a:lnSpc>
              <a:spcBef>
                <a:spcPct val="50000"/>
              </a:spcBef>
            </a:pPr>
            <a:r>
              <a:rPr lang="da-DK" altLang="da-DK" sz="3200" b="1">
                <a:effectLst>
                  <a:outerShdw blurRad="38100" dist="38100" dir="2700000" algn="tl">
                    <a:srgbClr val="000000"/>
                  </a:outerShdw>
                </a:effectLst>
              </a:rPr>
              <a:t>Erfaringer viser, at alkoholisme kan ramme alle - uanset køn, alder, livsvilkår, social baggrund og status.</a:t>
            </a:r>
          </a:p>
        </p:txBody>
      </p:sp>
      <p:pic>
        <p:nvPicPr>
          <p:cNvPr id="43020" name="Picture 12">
            <a:extLst>
              <a:ext uri="{FF2B5EF4-FFF2-40B4-BE49-F238E27FC236}">
                <a16:creationId xmlns:a16="http://schemas.microsoft.com/office/drawing/2014/main" id="{2A4A5D58-4AF0-4C58-99FF-3C70E198E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96975"/>
            <a:ext cx="3921125" cy="5400675"/>
          </a:xfrm>
          <a:prstGeom prst="rect">
            <a:avLst/>
          </a:prstGeom>
          <a:noFill/>
          <a:extLst>
            <a:ext uri="{909E8E84-426E-40DD-AFC4-6F175D3DCCD1}">
              <a14:hiddenFill xmlns:a14="http://schemas.microsoft.com/office/drawing/2010/main">
                <a:solidFill>
                  <a:srgbClr val="FFFFFF"/>
                </a:solidFill>
              </a14:hiddenFill>
            </a:ext>
          </a:extLst>
        </p:spPr>
      </p:pic>
      <p:sp>
        <p:nvSpPr>
          <p:cNvPr id="43022" name="Rectangle 14">
            <a:extLst>
              <a:ext uri="{FF2B5EF4-FFF2-40B4-BE49-F238E27FC236}">
                <a16:creationId xmlns:a16="http://schemas.microsoft.com/office/drawing/2014/main" id="{2CE1D355-BC08-4713-A90C-4A7664A2B017}"/>
              </a:ext>
            </a:extLst>
          </p:cNvPr>
          <p:cNvSpPr>
            <a:spLocks noGrp="1" noChangeArrowheads="1"/>
          </p:cNvSpPr>
          <p:nvPr>
            <p:ph type="title"/>
          </p:nvPr>
        </p:nvSpPr>
        <p:spPr>
          <a:xfrm>
            <a:off x="1187450" y="0"/>
            <a:ext cx="7956550" cy="1150938"/>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Hvem kan blive alkoholiker?</a:t>
            </a:r>
          </a:p>
        </p:txBody>
      </p:sp>
    </p:spTree>
  </p:cSld>
  <p:clrMapOvr>
    <a:masterClrMapping/>
  </p:clrMapOvr>
  <p:transition spd="slow">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9" name="Rectangle 7">
            <a:extLst>
              <a:ext uri="{FF2B5EF4-FFF2-40B4-BE49-F238E27FC236}">
                <a16:creationId xmlns:a16="http://schemas.microsoft.com/office/drawing/2014/main" id="{CE97415E-7F96-4DBD-BF0D-D2A14EFE7151}"/>
              </a:ext>
            </a:extLst>
          </p:cNvPr>
          <p:cNvSpPr>
            <a:spLocks noGrp="1" noChangeArrowheads="1"/>
          </p:cNvSpPr>
          <p:nvPr>
            <p:ph type="body" idx="1"/>
          </p:nvPr>
        </p:nvSpPr>
        <p:spPr>
          <a:xfrm>
            <a:off x="5219700" y="1125538"/>
            <a:ext cx="3722688" cy="5616575"/>
          </a:xfrm>
        </p:spPr>
        <p:txBody>
          <a:bodyPr/>
          <a:lstStyle/>
          <a:p>
            <a:pPr>
              <a:spcBef>
                <a:spcPct val="0"/>
              </a:spcBef>
              <a:buClr>
                <a:schemeClr val="tx1"/>
              </a:buClr>
              <a:buFont typeface="Wingdings" panose="05000000000000000000" pitchFamily="2" charset="2"/>
              <a:buChar char="Ø"/>
            </a:pPr>
            <a:r>
              <a:rPr lang="da-DK" altLang="da-DK" b="1"/>
              <a:t>De færreste af os er synlige i det offentlige rum.</a:t>
            </a:r>
          </a:p>
          <a:p>
            <a:pPr>
              <a:spcBef>
                <a:spcPct val="100000"/>
              </a:spcBef>
              <a:buClr>
                <a:schemeClr val="tx1"/>
              </a:buClr>
              <a:buFont typeface="Wingdings" panose="05000000000000000000" pitchFamily="2" charset="2"/>
              <a:buChar char="Ø"/>
            </a:pPr>
            <a:r>
              <a:rPr lang="da-DK" altLang="da-DK" b="1"/>
              <a:t>De fleste af os findes i familien, på arbejdspladsen eller alene, hvor vi gør meget for at bagatellisere og skjule drikkeriet.</a:t>
            </a:r>
          </a:p>
        </p:txBody>
      </p:sp>
      <p:sp>
        <p:nvSpPr>
          <p:cNvPr id="136201" name="Rectangle 9">
            <a:extLst>
              <a:ext uri="{FF2B5EF4-FFF2-40B4-BE49-F238E27FC236}">
                <a16:creationId xmlns:a16="http://schemas.microsoft.com/office/drawing/2014/main" id="{7883AF27-502A-4660-BBA9-75BF5E2AE284}"/>
              </a:ext>
            </a:extLst>
          </p:cNvPr>
          <p:cNvSpPr>
            <a:spLocks noChangeArrowheads="1"/>
          </p:cNvSpPr>
          <p:nvPr/>
        </p:nvSpPr>
        <p:spPr bwMode="auto">
          <a:xfrm>
            <a:off x="1187450" y="0"/>
            <a:ext cx="7956550"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l">
              <a:defRPr sz="4400">
                <a:solidFill>
                  <a:schemeClr val="tx2"/>
                </a:solidFill>
                <a:latin typeface="Times New Roman" panose="02020603050405020304" pitchFamily="18" charset="0"/>
              </a:defRPr>
            </a:lvl1pPr>
            <a:lvl2pPr algn="l">
              <a:defRPr sz="4400">
                <a:solidFill>
                  <a:schemeClr val="tx2"/>
                </a:solidFill>
                <a:latin typeface="Times New Roman" panose="02020603050405020304" pitchFamily="18" charset="0"/>
              </a:defRPr>
            </a:lvl2pPr>
            <a:lvl3pPr algn="l">
              <a:defRPr sz="4400">
                <a:solidFill>
                  <a:schemeClr val="tx2"/>
                </a:solidFill>
                <a:latin typeface="Times New Roman" panose="02020603050405020304" pitchFamily="18" charset="0"/>
              </a:defRPr>
            </a:lvl3pPr>
            <a:lvl4pPr algn="l">
              <a:defRPr sz="4400">
                <a:solidFill>
                  <a:schemeClr val="tx2"/>
                </a:solidFill>
                <a:latin typeface="Times New Roman" panose="02020603050405020304" pitchFamily="18" charset="0"/>
              </a:defRPr>
            </a:lvl4pPr>
            <a:lvl5pPr algn="l">
              <a:defRPr sz="4400">
                <a:solidFill>
                  <a:schemeClr val="tx2"/>
                </a:solidFill>
                <a:latin typeface="Times New Roman" panose="02020603050405020304" pitchFamily="18" charset="0"/>
              </a:defRPr>
            </a:lvl5pPr>
            <a:lvl6pPr marL="457200" fontAlgn="base">
              <a:spcBef>
                <a:spcPct val="0"/>
              </a:spcBef>
              <a:spcAft>
                <a:spcPct val="0"/>
              </a:spcAft>
              <a:defRPr sz="4400">
                <a:solidFill>
                  <a:schemeClr val="tx2"/>
                </a:solidFill>
                <a:latin typeface="Times New Roman" panose="02020603050405020304" pitchFamily="18" charset="0"/>
              </a:defRPr>
            </a:lvl6pPr>
            <a:lvl7pPr marL="914400" fontAlgn="base">
              <a:spcBef>
                <a:spcPct val="0"/>
              </a:spcBef>
              <a:spcAft>
                <a:spcPct val="0"/>
              </a:spcAft>
              <a:defRPr sz="4400">
                <a:solidFill>
                  <a:schemeClr val="tx2"/>
                </a:solidFill>
                <a:latin typeface="Times New Roman" panose="02020603050405020304" pitchFamily="18" charset="0"/>
              </a:defRPr>
            </a:lvl7pPr>
            <a:lvl8pPr marL="1371600" fontAlgn="base">
              <a:spcBef>
                <a:spcPct val="0"/>
              </a:spcBef>
              <a:spcAft>
                <a:spcPct val="0"/>
              </a:spcAft>
              <a:defRPr sz="4400">
                <a:solidFill>
                  <a:schemeClr val="tx2"/>
                </a:solidFill>
                <a:latin typeface="Times New Roman" panose="02020603050405020304" pitchFamily="18" charset="0"/>
              </a:defRPr>
            </a:lvl8pPr>
            <a:lvl9pPr marL="1828800" fontAlgn="base">
              <a:spcBef>
                <a:spcPct val="0"/>
              </a:spcBef>
              <a:spcAft>
                <a:spcPct val="0"/>
              </a:spcAft>
              <a:defRPr sz="4400">
                <a:solidFill>
                  <a:schemeClr val="tx2"/>
                </a:solidFill>
                <a:latin typeface="Times New Roman" panose="02020603050405020304" pitchFamily="18" charset="0"/>
              </a:defRPr>
            </a:lvl9p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Hvor findes alkoholikere?</a:t>
            </a:r>
          </a:p>
        </p:txBody>
      </p:sp>
      <p:pic>
        <p:nvPicPr>
          <p:cNvPr id="136205" name="Picture 13">
            <a:extLst>
              <a:ext uri="{FF2B5EF4-FFF2-40B4-BE49-F238E27FC236}">
                <a16:creationId xmlns:a16="http://schemas.microsoft.com/office/drawing/2014/main" id="{CC4F16C3-903D-4237-BE93-CE1FFA927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96975"/>
            <a:ext cx="3829050" cy="540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0" name="Rectangle 12">
            <a:extLst>
              <a:ext uri="{FF2B5EF4-FFF2-40B4-BE49-F238E27FC236}">
                <a16:creationId xmlns:a16="http://schemas.microsoft.com/office/drawing/2014/main" id="{B589BBD0-6B45-4620-94C4-36DD439DD7DD}"/>
              </a:ext>
            </a:extLst>
          </p:cNvPr>
          <p:cNvSpPr>
            <a:spLocks noGrp="1" noChangeArrowheads="1"/>
          </p:cNvSpPr>
          <p:nvPr>
            <p:ph type="title"/>
          </p:nvPr>
        </p:nvSpPr>
        <p:spPr>
          <a:xfrm>
            <a:off x="1116013" y="0"/>
            <a:ext cx="8027987" cy="1143000"/>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Hvad er alkoholisme?</a:t>
            </a:r>
          </a:p>
        </p:txBody>
      </p:sp>
      <p:sp>
        <p:nvSpPr>
          <p:cNvPr id="27662" name="Rectangle 14">
            <a:extLst>
              <a:ext uri="{FF2B5EF4-FFF2-40B4-BE49-F238E27FC236}">
                <a16:creationId xmlns:a16="http://schemas.microsoft.com/office/drawing/2014/main" id="{FD24D04D-E627-4A69-AF72-684D8454D321}"/>
              </a:ext>
            </a:extLst>
          </p:cNvPr>
          <p:cNvSpPr>
            <a:spLocks noGrp="1" noChangeArrowheads="1"/>
          </p:cNvSpPr>
          <p:nvPr>
            <p:ph type="body" idx="1"/>
          </p:nvPr>
        </p:nvSpPr>
        <p:spPr>
          <a:xfrm>
            <a:off x="5148263" y="1196975"/>
            <a:ext cx="3995737" cy="5545138"/>
          </a:xfrm>
        </p:spPr>
        <p:txBody>
          <a:bodyPr/>
          <a:lstStyle/>
          <a:p>
            <a:pPr>
              <a:spcBef>
                <a:spcPct val="50000"/>
              </a:spcBef>
              <a:buClr>
                <a:schemeClr val="tx1"/>
              </a:buClr>
              <a:buFont typeface="Wingdings" panose="05000000000000000000" pitchFamily="2" charset="2"/>
              <a:buChar char="Ø"/>
            </a:pPr>
            <a:r>
              <a:rPr lang="da-DK" altLang="da-DK" b="1"/>
              <a:t>Alkoholafhængig-hed Syndrom </a:t>
            </a:r>
            <a:r>
              <a:rPr lang="da-DK" altLang="da-DK" sz="2400" b="1"/>
              <a:t>(</a:t>
            </a:r>
            <a:r>
              <a:rPr lang="da-DK" altLang="da-DK" sz="2400" b="1" i="1"/>
              <a:t>WHO)</a:t>
            </a:r>
          </a:p>
          <a:p>
            <a:pPr>
              <a:spcBef>
                <a:spcPct val="50000"/>
              </a:spcBef>
              <a:buClr>
                <a:schemeClr val="tx1"/>
              </a:buClr>
              <a:buFont typeface="Wingdings" panose="05000000000000000000" pitchFamily="2" charset="2"/>
              <a:buChar char="Ø"/>
            </a:pPr>
            <a:r>
              <a:rPr lang="da-DK" altLang="da-DK" b="1"/>
              <a:t>Fysisk krav </a:t>
            </a:r>
            <a:r>
              <a:rPr lang="da-DK" altLang="da-DK" sz="2400" b="1" i="1"/>
              <a:t>(craving)</a:t>
            </a:r>
          </a:p>
          <a:p>
            <a:pPr>
              <a:spcBef>
                <a:spcPct val="50000"/>
              </a:spcBef>
              <a:buClr>
                <a:schemeClr val="tx1"/>
              </a:buClr>
              <a:buFont typeface="Wingdings" panose="05000000000000000000" pitchFamily="2" charset="2"/>
              <a:buChar char="Ø"/>
            </a:pPr>
            <a:r>
              <a:rPr lang="da-DK" altLang="da-DK" b="1"/>
              <a:t>Svækket evne til at styre indtagelsen</a:t>
            </a:r>
          </a:p>
          <a:p>
            <a:pPr>
              <a:spcBef>
                <a:spcPct val="50000"/>
              </a:spcBef>
              <a:buClr>
                <a:schemeClr val="tx1"/>
              </a:buClr>
              <a:buFont typeface="Wingdings" panose="05000000000000000000" pitchFamily="2" charset="2"/>
              <a:buChar char="Ø"/>
            </a:pPr>
            <a:r>
              <a:rPr lang="da-DK" altLang="da-DK" b="1"/>
              <a:t>Tolerans</a:t>
            </a:r>
          </a:p>
          <a:p>
            <a:pPr>
              <a:spcBef>
                <a:spcPct val="50000"/>
              </a:spcBef>
              <a:buClr>
                <a:schemeClr val="tx1"/>
              </a:buClr>
              <a:buFont typeface="Wingdings" panose="05000000000000000000" pitchFamily="2" charset="2"/>
              <a:buChar char="Ø"/>
            </a:pPr>
            <a:r>
              <a:rPr lang="da-DK" altLang="da-DK" b="1"/>
              <a:t>Dominerende rolle mht. prioritering og tidsforbrug</a:t>
            </a:r>
          </a:p>
        </p:txBody>
      </p:sp>
      <p:pic>
        <p:nvPicPr>
          <p:cNvPr id="27661" name="Picture 13">
            <a:extLst>
              <a:ext uri="{FF2B5EF4-FFF2-40B4-BE49-F238E27FC236}">
                <a16:creationId xmlns:a16="http://schemas.microsoft.com/office/drawing/2014/main" id="{B3CEB653-2610-40BE-9D6F-057C78D9E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96975"/>
            <a:ext cx="3975100" cy="5327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Rectangle 5">
            <a:extLst>
              <a:ext uri="{FF2B5EF4-FFF2-40B4-BE49-F238E27FC236}">
                <a16:creationId xmlns:a16="http://schemas.microsoft.com/office/drawing/2014/main" id="{BBBACF20-F5AA-45CE-912B-78984A980BBF}"/>
              </a:ext>
            </a:extLst>
          </p:cNvPr>
          <p:cNvSpPr>
            <a:spLocks noChangeArrowheads="1"/>
          </p:cNvSpPr>
          <p:nvPr/>
        </p:nvSpPr>
        <p:spPr bwMode="auto">
          <a:xfrm>
            <a:off x="5148263" y="1125538"/>
            <a:ext cx="3887787" cy="555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2000"/>
              </a:lnSpc>
            </a:pPr>
            <a:r>
              <a:rPr lang="da-DK" altLang="da-DK" sz="3200" b="1">
                <a:effectLst>
                  <a:outerShdw blurRad="38100" dist="38100" dir="2700000" algn="tl">
                    <a:srgbClr val="000000"/>
                  </a:outerShdw>
                </a:effectLst>
              </a:rPr>
              <a:t>Den alkoholiske lidelse påvirker alle, hvis liv er berørt. Den forårsager misforståelser, voldsom vrede, økonomisk utryghed, fortvivlede familier samt venner og arbejdsgivere, som vender sig bort.</a:t>
            </a:r>
          </a:p>
        </p:txBody>
      </p:sp>
      <p:sp>
        <p:nvSpPr>
          <p:cNvPr id="156678" name="Rectangle 6">
            <a:extLst>
              <a:ext uri="{FF2B5EF4-FFF2-40B4-BE49-F238E27FC236}">
                <a16:creationId xmlns:a16="http://schemas.microsoft.com/office/drawing/2014/main" id="{50F0126C-23DA-49F1-A4F5-6DA9A8DD2EE0}"/>
              </a:ext>
            </a:extLst>
          </p:cNvPr>
          <p:cNvSpPr>
            <a:spLocks noGrp="1" noChangeArrowheads="1"/>
          </p:cNvSpPr>
          <p:nvPr>
            <p:ph type="title"/>
          </p:nvPr>
        </p:nvSpPr>
        <p:spPr>
          <a:xfrm>
            <a:off x="1116013" y="0"/>
            <a:ext cx="8027987" cy="1143000"/>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Alkoholikere og omgivelserne</a:t>
            </a:r>
          </a:p>
        </p:txBody>
      </p:sp>
      <p:pic>
        <p:nvPicPr>
          <p:cNvPr id="156679" name="Picture 7">
            <a:extLst>
              <a:ext uri="{FF2B5EF4-FFF2-40B4-BE49-F238E27FC236}">
                <a16:creationId xmlns:a16="http://schemas.microsoft.com/office/drawing/2014/main" id="{D9C1B7DC-039F-459C-94A4-9D080CEA47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96975"/>
            <a:ext cx="3836987" cy="5411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6" name="Rectangle 16">
            <a:extLst>
              <a:ext uri="{FF2B5EF4-FFF2-40B4-BE49-F238E27FC236}">
                <a16:creationId xmlns:a16="http://schemas.microsoft.com/office/drawing/2014/main" id="{31BDC0B2-612A-4379-B85B-F7EE23484D77}"/>
              </a:ext>
            </a:extLst>
          </p:cNvPr>
          <p:cNvSpPr>
            <a:spLocks noGrp="1" noChangeArrowheads="1"/>
          </p:cNvSpPr>
          <p:nvPr>
            <p:ph type="title"/>
          </p:nvPr>
        </p:nvSpPr>
        <p:spPr>
          <a:xfrm>
            <a:off x="1116013" y="0"/>
            <a:ext cx="8027987" cy="1143000"/>
          </a:xfrm>
          <a:noFill/>
          <a:ln/>
        </p:spPr>
        <p:txBody>
          <a:bodyPr/>
          <a:lstStyle/>
          <a:p>
            <a:pPr algn="ctr"/>
            <a:r>
              <a:rPr lang="da-DK" altLang="da-DK" sz="4000" b="1">
                <a:solidFill>
                  <a:schemeClr val="tx1"/>
                </a:solidFill>
                <a:effectLst>
                  <a:outerShdw blurRad="38100" dist="38100" dir="2700000" algn="tl">
                    <a:srgbClr val="000000"/>
                  </a:outerShdw>
                </a:effectLst>
                <a:latin typeface="Tahoma" panose="020B0604030504040204" pitchFamily="34" charset="0"/>
              </a:rPr>
              <a:t>AA kan hjælpe alkoholikere!</a:t>
            </a:r>
          </a:p>
        </p:txBody>
      </p:sp>
      <p:sp>
        <p:nvSpPr>
          <p:cNvPr id="66596" name="Rectangle 36">
            <a:extLst>
              <a:ext uri="{FF2B5EF4-FFF2-40B4-BE49-F238E27FC236}">
                <a16:creationId xmlns:a16="http://schemas.microsoft.com/office/drawing/2014/main" id="{79228605-E7EA-4B38-B172-A9CD46C05C5D}"/>
              </a:ext>
            </a:extLst>
          </p:cNvPr>
          <p:cNvSpPr>
            <a:spLocks noGrp="1" noChangeArrowheads="1"/>
          </p:cNvSpPr>
          <p:nvPr>
            <p:ph type="body" idx="1"/>
          </p:nvPr>
        </p:nvSpPr>
        <p:spPr>
          <a:xfrm>
            <a:off x="4427538" y="1196975"/>
            <a:ext cx="4608512" cy="5327650"/>
          </a:xfrm>
        </p:spPr>
        <p:txBody>
          <a:bodyPr/>
          <a:lstStyle/>
          <a:p>
            <a:pPr>
              <a:lnSpc>
                <a:spcPct val="90000"/>
              </a:lnSpc>
              <a:buClr>
                <a:schemeClr val="tx1"/>
              </a:buClr>
              <a:buFont typeface="Wingdings" panose="05000000000000000000" pitchFamily="2" charset="2"/>
              <a:buChar char="Ø"/>
            </a:pPr>
            <a:r>
              <a:rPr lang="da-DK" altLang="da-DK" b="1"/>
              <a:t>AA har et 12-trins pro-gram til rehabilitering</a:t>
            </a:r>
          </a:p>
          <a:p>
            <a:pPr>
              <a:lnSpc>
                <a:spcPct val="90000"/>
              </a:lnSpc>
              <a:spcBef>
                <a:spcPct val="30000"/>
              </a:spcBef>
              <a:buClr>
                <a:schemeClr val="tx1"/>
              </a:buClr>
              <a:buFont typeface="Wingdings" panose="05000000000000000000" pitchFamily="2" charset="2"/>
              <a:buChar char="Ø"/>
            </a:pPr>
            <a:r>
              <a:rPr lang="da-DK" altLang="da-DK" b="1"/>
              <a:t>AA er uafhængig af økonomiske bidrag udenfor fællesskabet</a:t>
            </a:r>
          </a:p>
          <a:p>
            <a:pPr>
              <a:lnSpc>
                <a:spcPct val="90000"/>
              </a:lnSpc>
              <a:spcBef>
                <a:spcPct val="30000"/>
              </a:spcBef>
              <a:buClr>
                <a:schemeClr val="tx1"/>
              </a:buClr>
              <a:buFont typeface="Wingdings" panose="05000000000000000000" pitchFamily="2" charset="2"/>
              <a:buChar char="Ø"/>
            </a:pPr>
            <a:r>
              <a:rPr lang="da-DK" altLang="da-DK" b="1"/>
              <a:t>AA er uafhængig af politik, religion og institutioner</a:t>
            </a:r>
          </a:p>
          <a:p>
            <a:pPr>
              <a:lnSpc>
                <a:spcPct val="90000"/>
              </a:lnSpc>
              <a:spcBef>
                <a:spcPct val="30000"/>
              </a:spcBef>
              <a:buClr>
                <a:schemeClr val="tx1"/>
              </a:buClr>
              <a:buFont typeface="Wingdings" panose="05000000000000000000" pitchFamily="2" charset="2"/>
              <a:buChar char="Ø"/>
            </a:pPr>
            <a:r>
              <a:rPr lang="da-DK" altLang="da-DK" b="1"/>
              <a:t>AA tager ikke stilling til stridsspørgsmål udenfor fællesskabet</a:t>
            </a:r>
          </a:p>
        </p:txBody>
      </p:sp>
      <p:pic>
        <p:nvPicPr>
          <p:cNvPr id="66601" name="Picture 41">
            <a:extLst>
              <a:ext uri="{FF2B5EF4-FFF2-40B4-BE49-F238E27FC236}">
                <a16:creationId xmlns:a16="http://schemas.microsoft.com/office/drawing/2014/main" id="{B4CBE09A-C378-4745-966E-BA0BC92FD297}"/>
              </a:ext>
            </a:extLst>
          </p:cNvPr>
          <p:cNvPicPr>
            <a:picLocks noChangeAspect="1" noChangeArrowheads="1"/>
          </p:cNvPicPr>
          <p:nvPr/>
        </p:nvPicPr>
        <p:blipFill>
          <a:blip r:embed="rId3">
            <a:clrChange>
              <a:clrFrom>
                <a:srgbClr val="005FAF"/>
              </a:clrFrom>
              <a:clrTo>
                <a:srgbClr val="005FAF">
                  <a:alpha val="0"/>
                </a:srgbClr>
              </a:clrTo>
            </a:clrChange>
            <a:lum bright="-18000"/>
            <a:extLst>
              <a:ext uri="{28A0092B-C50C-407E-A947-70E740481C1C}">
                <a14:useLocalDpi xmlns:a14="http://schemas.microsoft.com/office/drawing/2010/main" val="0"/>
              </a:ext>
            </a:extLst>
          </a:blip>
          <a:srcRect/>
          <a:stretch>
            <a:fillRect/>
          </a:stretch>
        </p:blipFill>
        <p:spPr bwMode="auto">
          <a:xfrm>
            <a:off x="1547813" y="1125538"/>
            <a:ext cx="2533650" cy="3167062"/>
          </a:xfrm>
          <a:prstGeom prst="rect">
            <a:avLst/>
          </a:prstGeom>
          <a:noFill/>
          <a:extLst>
            <a:ext uri="{909E8E84-426E-40DD-AFC4-6F175D3DCCD1}">
              <a14:hiddenFill xmlns:a14="http://schemas.microsoft.com/office/drawing/2010/main">
                <a:solidFill>
                  <a:srgbClr val="FFFFFF"/>
                </a:solidFill>
              </a14:hiddenFill>
            </a:ext>
          </a:extLst>
        </p:spPr>
      </p:pic>
      <p:sp>
        <p:nvSpPr>
          <p:cNvPr id="66602" name="Text Box 42">
            <a:extLst>
              <a:ext uri="{FF2B5EF4-FFF2-40B4-BE49-F238E27FC236}">
                <a16:creationId xmlns:a16="http://schemas.microsoft.com/office/drawing/2014/main" id="{F48BE532-FC89-4DC7-875A-E73B4CFD1B27}"/>
              </a:ext>
            </a:extLst>
          </p:cNvPr>
          <p:cNvSpPr txBox="1">
            <a:spLocks noChangeArrowheads="1"/>
          </p:cNvSpPr>
          <p:nvPr/>
        </p:nvSpPr>
        <p:spPr bwMode="auto">
          <a:xfrm>
            <a:off x="1116013" y="4365625"/>
            <a:ext cx="3384550" cy="2255838"/>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a-DK" altLang="da-DK" sz="2800" b="1">
                <a:effectLst>
                  <a:outerShdw blurRad="38100" dist="38100" dir="2700000" algn="tl">
                    <a:srgbClr val="000000"/>
                  </a:outerShdw>
                </a:effectLst>
              </a:rPr>
              <a:t>1. udgave af ”Store Bog” udkom i USA i april 1939 og er i dag oversat til mere end 70 sprog.</a:t>
            </a:r>
          </a:p>
        </p:txBody>
      </p:sp>
    </p:spTree>
  </p:cSld>
  <p:clrMapOvr>
    <a:masterClrMapping/>
  </p:clrMapOvr>
  <p:transition spd="slow">
    <p:zoom/>
  </p:transition>
</p:sld>
</file>

<file path=ppt/theme/theme1.xml><?xml version="1.0" encoding="utf-8"?>
<a:theme xmlns:a="http://schemas.openxmlformats.org/drawingml/2006/main" name="Azurblå">
  <a:themeElements>
    <a:clrScheme name="Azurblå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blå">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a-DK"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a-DK"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zurblå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blå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blå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F:\Programmer\Microsoft Office\Templates\Presentation Designs\Azurblå.pot</Template>
  <TotalTime>5836</TotalTime>
  <Words>847</Words>
  <Application>Microsoft Office PowerPoint</Application>
  <PresentationFormat>Skærmshow (4:3)</PresentationFormat>
  <Paragraphs>108</Paragraphs>
  <Slides>16</Slides>
  <Notes>11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16</vt:i4>
      </vt:variant>
    </vt:vector>
  </HeadingPairs>
  <TitlesOfParts>
    <vt:vector size="22" baseType="lpstr">
      <vt:lpstr>Times New Roman</vt:lpstr>
      <vt:lpstr>Wingdings</vt:lpstr>
      <vt:lpstr>Arial</vt:lpstr>
      <vt:lpstr>Tahoma</vt:lpstr>
      <vt:lpstr>Cambria</vt:lpstr>
      <vt:lpstr>Azurblå</vt:lpstr>
      <vt:lpstr>Information om AA</vt:lpstr>
      <vt:lpstr>AA i korte træk</vt:lpstr>
      <vt:lpstr>Hvordan blev AA til?</vt:lpstr>
      <vt:lpstr>PowerPoint-præsentation</vt:lpstr>
      <vt:lpstr>Hvem kan blive alkoholiker?</vt:lpstr>
      <vt:lpstr>PowerPoint-præsentation</vt:lpstr>
      <vt:lpstr>Hvad er alkoholisme?</vt:lpstr>
      <vt:lpstr>Alkoholikere og omgivelserne</vt:lpstr>
      <vt:lpstr>AA kan hjælpe alkoholikere!</vt:lpstr>
      <vt:lpstr>At give AA’s budskab videre!</vt:lpstr>
      <vt:lpstr>Hvad gør vi i AA?</vt:lpstr>
      <vt:lpstr>Hvilke medlemskrav er der?</vt:lpstr>
      <vt:lpstr>AA-gruppens formål!</vt:lpstr>
      <vt:lpstr>AA-møder og fællesskabet!</vt:lpstr>
      <vt:lpstr>Hvordan er AA struktureret?</vt:lpstr>
      <vt:lpstr>Hvordan kontaktes AA?</vt:lpstr>
    </vt:vector>
  </TitlesOfParts>
  <Company>Anonyme Alkoholikere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 Information til skoler 2012</dc:title>
  <dc:creator>LIv - Landsdækkende Informationsudvalg</dc:creator>
  <cp:lastModifiedBy>Niels Jensen</cp:lastModifiedBy>
  <cp:revision>874</cp:revision>
  <cp:lastPrinted>1601-01-01T00:00:00Z</cp:lastPrinted>
  <dcterms:created xsi:type="dcterms:W3CDTF">2008-01-16T18:58:43Z</dcterms:created>
  <dcterms:modified xsi:type="dcterms:W3CDTF">2022-01-22T15:10:13Z</dcterms:modified>
</cp:coreProperties>
</file>